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7" r:id="rId2"/>
    <p:sldId id="258" r:id="rId3"/>
    <p:sldId id="259" r:id="rId4"/>
    <p:sldId id="273" r:id="rId5"/>
    <p:sldId id="265" r:id="rId6"/>
    <p:sldId id="266" r:id="rId7"/>
    <p:sldId id="261" r:id="rId8"/>
    <p:sldId id="260" r:id="rId9"/>
    <p:sldId id="274" r:id="rId10"/>
    <p:sldId id="275" r:id="rId11"/>
    <p:sldId id="267" r:id="rId12"/>
    <p:sldId id="268" r:id="rId13"/>
    <p:sldId id="269" r:id="rId14"/>
    <p:sldId id="270" r:id="rId15"/>
    <p:sldId id="271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  <a:srgbClr val="FFCCCC"/>
    <a:srgbClr val="CC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12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5409A43-0142-4C75-B9A6-AE83E807A0FA}" type="doc">
      <dgm:prSet loTypeId="urn:microsoft.com/office/officeart/2005/8/layout/cycle1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20444B64-C139-47DA-86E7-7DAB13A9DBAC}">
      <dgm:prSet phldrT="[Text]" custT="1"/>
      <dgm:spPr/>
      <dgm:t>
        <a:bodyPr/>
        <a:lstStyle/>
        <a:p>
          <a:r>
            <a:rPr lang="en-US" sz="3200" dirty="0" smtClean="0">
              <a:latin typeface="NikoshBAN" pitchFamily="2" charset="0"/>
              <a:cs typeface="NikoshBAN" pitchFamily="2" charset="0"/>
            </a:rPr>
            <a:t>৪.সাড়াদান</a:t>
          </a:r>
          <a:endParaRPr lang="en-US" sz="3200" dirty="0">
            <a:latin typeface="NikoshBAN" pitchFamily="2" charset="0"/>
            <a:cs typeface="NikoshBAN" pitchFamily="2" charset="0"/>
          </a:endParaRPr>
        </a:p>
      </dgm:t>
    </dgm:pt>
    <dgm:pt modelId="{8613D2D0-6675-4B58-8128-32EEE2AF1281}" type="parTrans" cxnId="{6A23DD82-2CFF-45F3-9AFE-9AFD3014951E}">
      <dgm:prSet/>
      <dgm:spPr/>
      <dgm:t>
        <a:bodyPr/>
        <a:lstStyle/>
        <a:p>
          <a:endParaRPr lang="en-US">
            <a:latin typeface="NikoshBAN" pitchFamily="2" charset="0"/>
            <a:cs typeface="NikoshBAN" pitchFamily="2" charset="0"/>
          </a:endParaRPr>
        </a:p>
      </dgm:t>
    </dgm:pt>
    <dgm:pt modelId="{AAAD7DBA-F991-4440-92F0-12AF6829C32E}" type="sibTrans" cxnId="{6A23DD82-2CFF-45F3-9AFE-9AFD3014951E}">
      <dgm:prSet/>
      <dgm:spPr/>
      <dgm:t>
        <a:bodyPr/>
        <a:lstStyle/>
        <a:p>
          <a:endParaRPr lang="en-US">
            <a:latin typeface="NikoshBAN" pitchFamily="2" charset="0"/>
            <a:cs typeface="NikoshBAN" pitchFamily="2" charset="0"/>
          </a:endParaRPr>
        </a:p>
      </dgm:t>
    </dgm:pt>
    <dgm:pt modelId="{FDAF624B-D668-4E8D-9C06-C88D6B262C56}">
      <dgm:prSet phldrT="[Text]" custT="1"/>
      <dgm:spPr/>
      <dgm:t>
        <a:bodyPr/>
        <a:lstStyle/>
        <a:p>
          <a:r>
            <a:rPr lang="en-US" sz="3200" dirty="0" smtClean="0">
              <a:latin typeface="NikoshBAN" pitchFamily="2" charset="0"/>
              <a:cs typeface="NikoshBAN" pitchFamily="2" charset="0"/>
            </a:rPr>
            <a:t>৫.পূনরুদ্ধার</a:t>
          </a:r>
          <a:endParaRPr lang="en-US" sz="3200" dirty="0">
            <a:latin typeface="NikoshBAN" pitchFamily="2" charset="0"/>
            <a:cs typeface="NikoshBAN" pitchFamily="2" charset="0"/>
          </a:endParaRPr>
        </a:p>
      </dgm:t>
    </dgm:pt>
    <dgm:pt modelId="{B784B833-3EFF-4EB8-8DF8-E405553E8198}" type="parTrans" cxnId="{4E3AC602-433E-485B-8BEA-5489FAB14D1D}">
      <dgm:prSet/>
      <dgm:spPr/>
      <dgm:t>
        <a:bodyPr/>
        <a:lstStyle/>
        <a:p>
          <a:endParaRPr lang="en-US">
            <a:latin typeface="NikoshBAN" pitchFamily="2" charset="0"/>
            <a:cs typeface="NikoshBAN" pitchFamily="2" charset="0"/>
          </a:endParaRPr>
        </a:p>
      </dgm:t>
    </dgm:pt>
    <dgm:pt modelId="{25EFC0D1-CB55-4804-BB83-BF7378B7A013}" type="sibTrans" cxnId="{4E3AC602-433E-485B-8BEA-5489FAB14D1D}">
      <dgm:prSet/>
      <dgm:spPr/>
      <dgm:t>
        <a:bodyPr/>
        <a:lstStyle/>
        <a:p>
          <a:endParaRPr lang="en-US">
            <a:latin typeface="NikoshBAN" pitchFamily="2" charset="0"/>
            <a:cs typeface="NikoshBAN" pitchFamily="2" charset="0"/>
          </a:endParaRPr>
        </a:p>
      </dgm:t>
    </dgm:pt>
    <dgm:pt modelId="{D9F95EDA-8D17-4D87-B9CF-FADFA65EAEFA}">
      <dgm:prSet phldrT="[Text]" custT="1"/>
      <dgm:spPr/>
      <dgm:t>
        <a:bodyPr/>
        <a:lstStyle/>
        <a:p>
          <a:r>
            <a:rPr lang="en-US" sz="3200" dirty="0" smtClean="0">
              <a:latin typeface="NikoshBAN" pitchFamily="2" charset="0"/>
              <a:cs typeface="NikoshBAN" pitchFamily="2" charset="0"/>
            </a:rPr>
            <a:t>৬.উন্নয়ন</a:t>
          </a:r>
          <a:endParaRPr lang="en-US" sz="3200" dirty="0">
            <a:latin typeface="NikoshBAN" pitchFamily="2" charset="0"/>
            <a:cs typeface="NikoshBAN" pitchFamily="2" charset="0"/>
          </a:endParaRPr>
        </a:p>
      </dgm:t>
    </dgm:pt>
    <dgm:pt modelId="{89A38E73-2500-4D85-A379-CAB4E1E64AAB}" type="parTrans" cxnId="{1CCE3B6A-10DD-434D-8CE2-DBEBD43827B7}">
      <dgm:prSet/>
      <dgm:spPr/>
      <dgm:t>
        <a:bodyPr/>
        <a:lstStyle/>
        <a:p>
          <a:endParaRPr lang="en-US">
            <a:latin typeface="NikoshBAN" pitchFamily="2" charset="0"/>
            <a:cs typeface="NikoshBAN" pitchFamily="2" charset="0"/>
          </a:endParaRPr>
        </a:p>
      </dgm:t>
    </dgm:pt>
    <dgm:pt modelId="{404B540B-9BF6-41F2-9EA0-9B7AA481F908}" type="sibTrans" cxnId="{1CCE3B6A-10DD-434D-8CE2-DBEBD43827B7}">
      <dgm:prSet/>
      <dgm:spPr/>
      <dgm:t>
        <a:bodyPr/>
        <a:lstStyle/>
        <a:p>
          <a:endParaRPr lang="en-US">
            <a:latin typeface="NikoshBAN" pitchFamily="2" charset="0"/>
            <a:cs typeface="NikoshBAN" pitchFamily="2" charset="0"/>
          </a:endParaRPr>
        </a:p>
      </dgm:t>
    </dgm:pt>
    <dgm:pt modelId="{06DDAF15-6828-45F8-92DB-CD769AC08FDD}">
      <dgm:prSet phldrT="[Text]" custT="1"/>
      <dgm:spPr/>
      <dgm:t>
        <a:bodyPr/>
        <a:lstStyle/>
        <a:p>
          <a:r>
            <a:rPr lang="en-US" sz="3200" dirty="0" smtClean="0">
              <a:latin typeface="NikoshBAN" pitchFamily="2" charset="0"/>
              <a:cs typeface="NikoshBAN" pitchFamily="2" charset="0"/>
            </a:rPr>
            <a:t>২.প্রশমন</a:t>
          </a:r>
          <a:endParaRPr lang="en-US" sz="3200" dirty="0">
            <a:latin typeface="NikoshBAN" pitchFamily="2" charset="0"/>
            <a:cs typeface="NikoshBAN" pitchFamily="2" charset="0"/>
          </a:endParaRPr>
        </a:p>
      </dgm:t>
    </dgm:pt>
    <dgm:pt modelId="{58523046-1905-4EB7-B6EF-F450C71EDD55}" type="parTrans" cxnId="{B6F25659-5CB2-40FC-A307-00CF0385353E}">
      <dgm:prSet/>
      <dgm:spPr/>
      <dgm:t>
        <a:bodyPr/>
        <a:lstStyle/>
        <a:p>
          <a:endParaRPr lang="en-US">
            <a:latin typeface="NikoshBAN" pitchFamily="2" charset="0"/>
            <a:cs typeface="NikoshBAN" pitchFamily="2" charset="0"/>
          </a:endParaRPr>
        </a:p>
      </dgm:t>
    </dgm:pt>
    <dgm:pt modelId="{522C0308-F2E2-4609-BB86-6DC32048D670}" type="sibTrans" cxnId="{B6F25659-5CB2-40FC-A307-00CF0385353E}">
      <dgm:prSet/>
      <dgm:spPr/>
      <dgm:t>
        <a:bodyPr/>
        <a:lstStyle/>
        <a:p>
          <a:endParaRPr lang="en-US">
            <a:latin typeface="NikoshBAN" pitchFamily="2" charset="0"/>
            <a:cs typeface="NikoshBAN" pitchFamily="2" charset="0"/>
          </a:endParaRPr>
        </a:p>
      </dgm:t>
    </dgm:pt>
    <dgm:pt modelId="{F24A1CC8-C991-425F-835F-C7A0528222A2}">
      <dgm:prSet phldrT="[Text]" custT="1"/>
      <dgm:spPr/>
      <dgm:t>
        <a:bodyPr/>
        <a:lstStyle/>
        <a:p>
          <a:r>
            <a:rPr lang="en-US" sz="3200" dirty="0" smtClean="0">
              <a:latin typeface="NikoshBAN" pitchFamily="2" charset="0"/>
              <a:cs typeface="NikoshBAN" pitchFamily="2" charset="0"/>
            </a:rPr>
            <a:t>৩.পূব</a:t>
          </a:r>
          <a:r>
            <a:rPr lang="en-US" sz="3200" dirty="0" smtClean="0">
              <a:latin typeface="SutonnyMJ"/>
              <a:cs typeface="NikoshBAN" pitchFamily="2" charset="0"/>
            </a:rPr>
            <a:t>©</a:t>
          </a:r>
          <a:r>
            <a:rPr lang="en-US" sz="3200" dirty="0" smtClean="0">
              <a:latin typeface="NikoshBAN" pitchFamily="2" charset="0"/>
              <a:cs typeface="NikoshBAN" pitchFamily="2" charset="0"/>
            </a:rPr>
            <a:t> </a:t>
          </a:r>
          <a:r>
            <a:rPr lang="en-US" sz="3200" dirty="0" err="1" smtClean="0">
              <a:latin typeface="NikoshBAN" pitchFamily="2" charset="0"/>
              <a:cs typeface="NikoshBAN" pitchFamily="2" charset="0"/>
            </a:rPr>
            <a:t>প্রস্তুতি</a:t>
          </a:r>
          <a:endParaRPr lang="en-US" sz="6600" dirty="0">
            <a:latin typeface="NikoshBAN" pitchFamily="2" charset="0"/>
            <a:cs typeface="NikoshBAN" pitchFamily="2" charset="0"/>
          </a:endParaRPr>
        </a:p>
      </dgm:t>
    </dgm:pt>
    <dgm:pt modelId="{BE1C5D24-745A-429C-A847-0CDBC3CA507F}" type="parTrans" cxnId="{CF5767FB-1C51-419B-8753-CDCC9F1EE5F5}">
      <dgm:prSet/>
      <dgm:spPr/>
      <dgm:t>
        <a:bodyPr/>
        <a:lstStyle/>
        <a:p>
          <a:endParaRPr lang="en-US">
            <a:latin typeface="NikoshBAN" pitchFamily="2" charset="0"/>
            <a:cs typeface="NikoshBAN" pitchFamily="2" charset="0"/>
          </a:endParaRPr>
        </a:p>
      </dgm:t>
    </dgm:pt>
    <dgm:pt modelId="{287C1319-74C1-4780-BDF9-76F82FED553C}" type="sibTrans" cxnId="{CF5767FB-1C51-419B-8753-CDCC9F1EE5F5}">
      <dgm:prSet/>
      <dgm:spPr/>
      <dgm:t>
        <a:bodyPr/>
        <a:lstStyle/>
        <a:p>
          <a:endParaRPr lang="en-US">
            <a:latin typeface="NikoshBAN" pitchFamily="2" charset="0"/>
            <a:cs typeface="NikoshBAN" pitchFamily="2" charset="0"/>
          </a:endParaRPr>
        </a:p>
      </dgm:t>
    </dgm:pt>
    <dgm:pt modelId="{68798875-970B-4F23-B73E-31D93B341C15}">
      <dgm:prSet phldrT="[Text]" custT="1"/>
      <dgm:spPr/>
      <dgm:t>
        <a:bodyPr/>
        <a:lstStyle/>
        <a:p>
          <a:r>
            <a:rPr lang="en-US" sz="3200" dirty="0" smtClean="0">
              <a:latin typeface="NikoshBAN" pitchFamily="2" charset="0"/>
              <a:cs typeface="NikoshBAN" pitchFamily="2" charset="0"/>
            </a:rPr>
            <a:t>১.প্রতিরোধ</a:t>
          </a:r>
          <a:endParaRPr lang="en-US" sz="3200" dirty="0">
            <a:latin typeface="NikoshBAN" pitchFamily="2" charset="0"/>
            <a:cs typeface="NikoshBAN" pitchFamily="2" charset="0"/>
          </a:endParaRPr>
        </a:p>
      </dgm:t>
    </dgm:pt>
    <dgm:pt modelId="{B3EDF4C3-D3ED-4513-84CB-A48A28A7ACAE}" type="parTrans" cxnId="{C93C31F2-3F56-4542-9ED2-75D1997D2D42}">
      <dgm:prSet/>
      <dgm:spPr/>
      <dgm:t>
        <a:bodyPr/>
        <a:lstStyle/>
        <a:p>
          <a:endParaRPr lang="en-US">
            <a:latin typeface="NikoshBAN" pitchFamily="2" charset="0"/>
            <a:cs typeface="NikoshBAN" pitchFamily="2" charset="0"/>
          </a:endParaRPr>
        </a:p>
      </dgm:t>
    </dgm:pt>
    <dgm:pt modelId="{2AA0A1DE-8A57-4FB4-B8D0-AD5DD43B59C7}" type="sibTrans" cxnId="{C93C31F2-3F56-4542-9ED2-75D1997D2D42}">
      <dgm:prSet/>
      <dgm:spPr/>
      <dgm:t>
        <a:bodyPr/>
        <a:lstStyle/>
        <a:p>
          <a:endParaRPr lang="en-US">
            <a:latin typeface="NikoshBAN" pitchFamily="2" charset="0"/>
            <a:cs typeface="NikoshBAN" pitchFamily="2" charset="0"/>
          </a:endParaRPr>
        </a:p>
      </dgm:t>
    </dgm:pt>
    <dgm:pt modelId="{36E6597D-2638-4370-8359-6A5D116587E1}" type="pres">
      <dgm:prSet presAssocID="{C5409A43-0142-4C75-B9A6-AE83E807A0FA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B3D6EE7F-8799-4383-93B3-AE523618F2FC}" type="pres">
      <dgm:prSet presAssocID="{20444B64-C139-47DA-86E7-7DAB13A9DBAC}" presName="dummy" presStyleCnt="0"/>
      <dgm:spPr/>
    </dgm:pt>
    <dgm:pt modelId="{56C38E47-27CD-489F-A664-7C281A00821C}" type="pres">
      <dgm:prSet presAssocID="{20444B64-C139-47DA-86E7-7DAB13A9DBAC}" presName="node" presStyleLbl="revTx" presStyleIdx="0" presStyleCnt="6" custScaleX="14378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D625311-299D-4A72-AC09-0E9277632F97}" type="pres">
      <dgm:prSet presAssocID="{AAAD7DBA-F991-4440-92F0-12AF6829C32E}" presName="sibTrans" presStyleLbl="node1" presStyleIdx="0" presStyleCnt="6"/>
      <dgm:spPr/>
      <dgm:t>
        <a:bodyPr/>
        <a:lstStyle/>
        <a:p>
          <a:endParaRPr lang="en-US"/>
        </a:p>
      </dgm:t>
    </dgm:pt>
    <dgm:pt modelId="{24EF5B82-9EBA-4A9D-BE09-94258F887A61}" type="pres">
      <dgm:prSet presAssocID="{FDAF624B-D668-4E8D-9C06-C88D6B262C56}" presName="dummy" presStyleCnt="0"/>
      <dgm:spPr/>
    </dgm:pt>
    <dgm:pt modelId="{65E0339E-65C3-4FC9-B491-2BBFE5E0E335}" type="pres">
      <dgm:prSet presAssocID="{FDAF624B-D668-4E8D-9C06-C88D6B262C56}" presName="node" presStyleLbl="revTx" presStyleIdx="1" presStyleCnt="6" custScaleX="16674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E0FC6BD-4F3F-4A67-816D-213057049708}" type="pres">
      <dgm:prSet presAssocID="{25EFC0D1-CB55-4804-BB83-BF7378B7A013}" presName="sibTrans" presStyleLbl="node1" presStyleIdx="1" presStyleCnt="6"/>
      <dgm:spPr/>
      <dgm:t>
        <a:bodyPr/>
        <a:lstStyle/>
        <a:p>
          <a:endParaRPr lang="en-US"/>
        </a:p>
      </dgm:t>
    </dgm:pt>
    <dgm:pt modelId="{A6EC9C65-564A-4985-ACDC-403CCFD89ABB}" type="pres">
      <dgm:prSet presAssocID="{D9F95EDA-8D17-4D87-B9CF-FADFA65EAEFA}" presName="dummy" presStyleCnt="0"/>
      <dgm:spPr/>
    </dgm:pt>
    <dgm:pt modelId="{E13C2E4D-02B8-4149-8198-78510EAA09A0}" type="pres">
      <dgm:prSet presAssocID="{D9F95EDA-8D17-4D87-B9CF-FADFA65EAEFA}" presName="node" presStyleLbl="revTx" presStyleIdx="2" presStyleCnt="6" custScaleX="12919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3668E3B-6F7C-4B35-926B-08C983A0E6B2}" type="pres">
      <dgm:prSet presAssocID="{404B540B-9BF6-41F2-9EA0-9B7AA481F908}" presName="sibTrans" presStyleLbl="node1" presStyleIdx="2" presStyleCnt="6" custLinFactNeighborX="-668" custLinFactNeighborY="-2544"/>
      <dgm:spPr/>
      <dgm:t>
        <a:bodyPr/>
        <a:lstStyle/>
        <a:p>
          <a:endParaRPr lang="en-US"/>
        </a:p>
      </dgm:t>
    </dgm:pt>
    <dgm:pt modelId="{9A0682DB-3B69-4A45-8476-93E475D255B3}" type="pres">
      <dgm:prSet presAssocID="{68798875-970B-4F23-B73E-31D93B341C15}" presName="dummy" presStyleCnt="0"/>
      <dgm:spPr/>
    </dgm:pt>
    <dgm:pt modelId="{E019F735-68DC-4C8A-A562-AF94B7BDD04B}" type="pres">
      <dgm:prSet presAssocID="{68798875-970B-4F23-B73E-31D93B341C15}" presName="node" presStyleLbl="revTx" presStyleIdx="3" presStyleCnt="6" custScaleX="15864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308AD46-A8D0-471B-9AD9-261D2E4261BD}" type="pres">
      <dgm:prSet presAssocID="{2AA0A1DE-8A57-4FB4-B8D0-AD5DD43B59C7}" presName="sibTrans" presStyleLbl="node1" presStyleIdx="3" presStyleCnt="6" custLinFactNeighborX="1209" custLinFactNeighborY="-668"/>
      <dgm:spPr/>
      <dgm:t>
        <a:bodyPr/>
        <a:lstStyle/>
        <a:p>
          <a:endParaRPr lang="en-US"/>
        </a:p>
      </dgm:t>
    </dgm:pt>
    <dgm:pt modelId="{BB57A43F-2378-478E-A920-0F2E3278E0FB}" type="pres">
      <dgm:prSet presAssocID="{06DDAF15-6828-45F8-92DB-CD769AC08FDD}" presName="dummy" presStyleCnt="0"/>
      <dgm:spPr/>
    </dgm:pt>
    <dgm:pt modelId="{4EDECB6E-B287-467D-9D16-67C9887C5864}" type="pres">
      <dgm:prSet presAssocID="{06DDAF15-6828-45F8-92DB-CD769AC08FDD}" presName="node" presStyleLbl="revTx" presStyleIdx="4" presStyleCnt="6" custScaleX="133459" custRadScaleRad="100946" custRadScaleInc="-328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71D3889-6DCB-4E83-BD76-A060D0BCC2B8}" type="pres">
      <dgm:prSet presAssocID="{522C0308-F2E2-4609-BB86-6DC32048D670}" presName="sibTrans" presStyleLbl="node1" presStyleIdx="4" presStyleCnt="6"/>
      <dgm:spPr/>
      <dgm:t>
        <a:bodyPr/>
        <a:lstStyle/>
        <a:p>
          <a:endParaRPr lang="en-US"/>
        </a:p>
      </dgm:t>
    </dgm:pt>
    <dgm:pt modelId="{BCCCC88D-3BE4-40A5-9C51-63A40ECA05B7}" type="pres">
      <dgm:prSet presAssocID="{F24A1CC8-C991-425F-835F-C7A0528222A2}" presName="dummy" presStyleCnt="0"/>
      <dgm:spPr/>
    </dgm:pt>
    <dgm:pt modelId="{0044D430-ED64-44FA-AF2F-FF2AAB38039F}" type="pres">
      <dgm:prSet presAssocID="{F24A1CC8-C991-425F-835F-C7A0528222A2}" presName="node" presStyleLbl="revTx" presStyleIdx="5" presStyleCnt="6" custScaleX="16886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F348193-0B86-4C8E-AE14-C3E92FFD2BBF}" type="pres">
      <dgm:prSet presAssocID="{287C1319-74C1-4780-BDF9-76F82FED553C}" presName="sibTrans" presStyleLbl="node1" presStyleIdx="5" presStyleCnt="6"/>
      <dgm:spPr/>
      <dgm:t>
        <a:bodyPr/>
        <a:lstStyle/>
        <a:p>
          <a:endParaRPr lang="en-US"/>
        </a:p>
      </dgm:t>
    </dgm:pt>
  </dgm:ptLst>
  <dgm:cxnLst>
    <dgm:cxn modelId="{7A32DEE8-2DAE-435D-A8D5-A2DC0DA9C0D8}" type="presOf" srcId="{06DDAF15-6828-45F8-92DB-CD769AC08FDD}" destId="{4EDECB6E-B287-467D-9D16-67C9887C5864}" srcOrd="0" destOrd="0" presId="urn:microsoft.com/office/officeart/2005/8/layout/cycle1"/>
    <dgm:cxn modelId="{37875140-E4F1-41CD-B8EE-2EB91CAFC7F7}" type="presOf" srcId="{522C0308-F2E2-4609-BB86-6DC32048D670}" destId="{671D3889-6DCB-4E83-BD76-A060D0BCC2B8}" srcOrd="0" destOrd="0" presId="urn:microsoft.com/office/officeart/2005/8/layout/cycle1"/>
    <dgm:cxn modelId="{BC429EE8-730B-4895-A81A-88CE3C849021}" type="presOf" srcId="{20444B64-C139-47DA-86E7-7DAB13A9DBAC}" destId="{56C38E47-27CD-489F-A664-7C281A00821C}" srcOrd="0" destOrd="0" presId="urn:microsoft.com/office/officeart/2005/8/layout/cycle1"/>
    <dgm:cxn modelId="{8767BD1A-708F-4EAD-AF3F-287C29CBDFC7}" type="presOf" srcId="{FDAF624B-D668-4E8D-9C06-C88D6B262C56}" destId="{65E0339E-65C3-4FC9-B491-2BBFE5E0E335}" srcOrd="0" destOrd="0" presId="urn:microsoft.com/office/officeart/2005/8/layout/cycle1"/>
    <dgm:cxn modelId="{6A23DD82-2CFF-45F3-9AFE-9AFD3014951E}" srcId="{C5409A43-0142-4C75-B9A6-AE83E807A0FA}" destId="{20444B64-C139-47DA-86E7-7DAB13A9DBAC}" srcOrd="0" destOrd="0" parTransId="{8613D2D0-6675-4B58-8128-32EEE2AF1281}" sibTransId="{AAAD7DBA-F991-4440-92F0-12AF6829C32E}"/>
    <dgm:cxn modelId="{C9FF8257-4917-4CD5-B43D-51D16466583C}" type="presOf" srcId="{AAAD7DBA-F991-4440-92F0-12AF6829C32E}" destId="{9D625311-299D-4A72-AC09-0E9277632F97}" srcOrd="0" destOrd="0" presId="urn:microsoft.com/office/officeart/2005/8/layout/cycle1"/>
    <dgm:cxn modelId="{B7734C89-45A1-4C38-93D9-C6FE998541CD}" type="presOf" srcId="{25EFC0D1-CB55-4804-BB83-BF7378B7A013}" destId="{FE0FC6BD-4F3F-4A67-816D-213057049708}" srcOrd="0" destOrd="0" presId="urn:microsoft.com/office/officeart/2005/8/layout/cycle1"/>
    <dgm:cxn modelId="{96DF0F0A-9833-443E-A73D-0B7329F3A5C1}" type="presOf" srcId="{F24A1CC8-C991-425F-835F-C7A0528222A2}" destId="{0044D430-ED64-44FA-AF2F-FF2AAB38039F}" srcOrd="0" destOrd="0" presId="urn:microsoft.com/office/officeart/2005/8/layout/cycle1"/>
    <dgm:cxn modelId="{CD7D6F83-CD31-4413-BA91-21967106C311}" type="presOf" srcId="{287C1319-74C1-4780-BDF9-76F82FED553C}" destId="{FF348193-0B86-4C8E-AE14-C3E92FFD2BBF}" srcOrd="0" destOrd="0" presId="urn:microsoft.com/office/officeart/2005/8/layout/cycle1"/>
    <dgm:cxn modelId="{0EE38E6A-30A1-421E-BB58-354C68FBDF9F}" type="presOf" srcId="{68798875-970B-4F23-B73E-31D93B341C15}" destId="{E019F735-68DC-4C8A-A562-AF94B7BDD04B}" srcOrd="0" destOrd="0" presId="urn:microsoft.com/office/officeart/2005/8/layout/cycle1"/>
    <dgm:cxn modelId="{7ED605B6-74D8-4F53-8449-96FAD776B967}" type="presOf" srcId="{2AA0A1DE-8A57-4FB4-B8D0-AD5DD43B59C7}" destId="{4308AD46-A8D0-471B-9AD9-261D2E4261BD}" srcOrd="0" destOrd="0" presId="urn:microsoft.com/office/officeart/2005/8/layout/cycle1"/>
    <dgm:cxn modelId="{C93C31F2-3F56-4542-9ED2-75D1997D2D42}" srcId="{C5409A43-0142-4C75-B9A6-AE83E807A0FA}" destId="{68798875-970B-4F23-B73E-31D93B341C15}" srcOrd="3" destOrd="0" parTransId="{B3EDF4C3-D3ED-4513-84CB-A48A28A7ACAE}" sibTransId="{2AA0A1DE-8A57-4FB4-B8D0-AD5DD43B59C7}"/>
    <dgm:cxn modelId="{CF5767FB-1C51-419B-8753-CDCC9F1EE5F5}" srcId="{C5409A43-0142-4C75-B9A6-AE83E807A0FA}" destId="{F24A1CC8-C991-425F-835F-C7A0528222A2}" srcOrd="5" destOrd="0" parTransId="{BE1C5D24-745A-429C-A847-0CDBC3CA507F}" sibTransId="{287C1319-74C1-4780-BDF9-76F82FED553C}"/>
    <dgm:cxn modelId="{1CCE3B6A-10DD-434D-8CE2-DBEBD43827B7}" srcId="{C5409A43-0142-4C75-B9A6-AE83E807A0FA}" destId="{D9F95EDA-8D17-4D87-B9CF-FADFA65EAEFA}" srcOrd="2" destOrd="0" parTransId="{89A38E73-2500-4D85-A379-CAB4E1E64AAB}" sibTransId="{404B540B-9BF6-41F2-9EA0-9B7AA481F908}"/>
    <dgm:cxn modelId="{B6F25659-5CB2-40FC-A307-00CF0385353E}" srcId="{C5409A43-0142-4C75-B9A6-AE83E807A0FA}" destId="{06DDAF15-6828-45F8-92DB-CD769AC08FDD}" srcOrd="4" destOrd="0" parTransId="{58523046-1905-4EB7-B6EF-F450C71EDD55}" sibTransId="{522C0308-F2E2-4609-BB86-6DC32048D670}"/>
    <dgm:cxn modelId="{4E3AC602-433E-485B-8BEA-5489FAB14D1D}" srcId="{C5409A43-0142-4C75-B9A6-AE83E807A0FA}" destId="{FDAF624B-D668-4E8D-9C06-C88D6B262C56}" srcOrd="1" destOrd="0" parTransId="{B784B833-3EFF-4EB8-8DF8-E405553E8198}" sibTransId="{25EFC0D1-CB55-4804-BB83-BF7378B7A013}"/>
    <dgm:cxn modelId="{A504805D-626B-4292-A935-D5823116BF86}" type="presOf" srcId="{404B540B-9BF6-41F2-9EA0-9B7AA481F908}" destId="{A3668E3B-6F7C-4B35-926B-08C983A0E6B2}" srcOrd="0" destOrd="0" presId="urn:microsoft.com/office/officeart/2005/8/layout/cycle1"/>
    <dgm:cxn modelId="{FF789B3B-0266-4195-9802-7161BF764E87}" type="presOf" srcId="{D9F95EDA-8D17-4D87-B9CF-FADFA65EAEFA}" destId="{E13C2E4D-02B8-4149-8198-78510EAA09A0}" srcOrd="0" destOrd="0" presId="urn:microsoft.com/office/officeart/2005/8/layout/cycle1"/>
    <dgm:cxn modelId="{1B2AC081-5280-4F18-8907-2092FEAFA0A2}" type="presOf" srcId="{C5409A43-0142-4C75-B9A6-AE83E807A0FA}" destId="{36E6597D-2638-4370-8359-6A5D116587E1}" srcOrd="0" destOrd="0" presId="urn:microsoft.com/office/officeart/2005/8/layout/cycle1"/>
    <dgm:cxn modelId="{DEADF244-AD0C-45ED-8EBB-6E8F5CFBE3EB}" type="presParOf" srcId="{36E6597D-2638-4370-8359-6A5D116587E1}" destId="{B3D6EE7F-8799-4383-93B3-AE523618F2FC}" srcOrd="0" destOrd="0" presId="urn:microsoft.com/office/officeart/2005/8/layout/cycle1"/>
    <dgm:cxn modelId="{C8349784-A50F-40F3-B2B9-662D38337469}" type="presParOf" srcId="{36E6597D-2638-4370-8359-6A5D116587E1}" destId="{56C38E47-27CD-489F-A664-7C281A00821C}" srcOrd="1" destOrd="0" presId="urn:microsoft.com/office/officeart/2005/8/layout/cycle1"/>
    <dgm:cxn modelId="{C7D033A3-D70F-4286-A3F1-7E2E59CD2C67}" type="presParOf" srcId="{36E6597D-2638-4370-8359-6A5D116587E1}" destId="{9D625311-299D-4A72-AC09-0E9277632F97}" srcOrd="2" destOrd="0" presId="urn:microsoft.com/office/officeart/2005/8/layout/cycle1"/>
    <dgm:cxn modelId="{FF30E403-BDBA-43A8-A57C-864A0711D692}" type="presParOf" srcId="{36E6597D-2638-4370-8359-6A5D116587E1}" destId="{24EF5B82-9EBA-4A9D-BE09-94258F887A61}" srcOrd="3" destOrd="0" presId="urn:microsoft.com/office/officeart/2005/8/layout/cycle1"/>
    <dgm:cxn modelId="{F6C64B85-EDB2-4898-A571-910E4336907D}" type="presParOf" srcId="{36E6597D-2638-4370-8359-6A5D116587E1}" destId="{65E0339E-65C3-4FC9-B491-2BBFE5E0E335}" srcOrd="4" destOrd="0" presId="urn:microsoft.com/office/officeart/2005/8/layout/cycle1"/>
    <dgm:cxn modelId="{798B9417-1B5E-408A-ADD2-4A7E35EF6671}" type="presParOf" srcId="{36E6597D-2638-4370-8359-6A5D116587E1}" destId="{FE0FC6BD-4F3F-4A67-816D-213057049708}" srcOrd="5" destOrd="0" presId="urn:microsoft.com/office/officeart/2005/8/layout/cycle1"/>
    <dgm:cxn modelId="{BCECF6E5-611E-450E-AD96-0FCFDC994E73}" type="presParOf" srcId="{36E6597D-2638-4370-8359-6A5D116587E1}" destId="{A6EC9C65-564A-4985-ACDC-403CCFD89ABB}" srcOrd="6" destOrd="0" presId="urn:microsoft.com/office/officeart/2005/8/layout/cycle1"/>
    <dgm:cxn modelId="{49BC8300-7592-4373-9C81-09B48A240E21}" type="presParOf" srcId="{36E6597D-2638-4370-8359-6A5D116587E1}" destId="{E13C2E4D-02B8-4149-8198-78510EAA09A0}" srcOrd="7" destOrd="0" presId="urn:microsoft.com/office/officeart/2005/8/layout/cycle1"/>
    <dgm:cxn modelId="{0792AA5B-2B7F-45D8-AFA4-34227A88E2AF}" type="presParOf" srcId="{36E6597D-2638-4370-8359-6A5D116587E1}" destId="{A3668E3B-6F7C-4B35-926B-08C983A0E6B2}" srcOrd="8" destOrd="0" presId="urn:microsoft.com/office/officeart/2005/8/layout/cycle1"/>
    <dgm:cxn modelId="{92EE50B2-0160-472D-9FC9-4EEAF3CC80DC}" type="presParOf" srcId="{36E6597D-2638-4370-8359-6A5D116587E1}" destId="{9A0682DB-3B69-4A45-8476-93E475D255B3}" srcOrd="9" destOrd="0" presId="urn:microsoft.com/office/officeart/2005/8/layout/cycle1"/>
    <dgm:cxn modelId="{887AEA03-CCD6-48A7-AF8F-D07EEE648AE5}" type="presParOf" srcId="{36E6597D-2638-4370-8359-6A5D116587E1}" destId="{E019F735-68DC-4C8A-A562-AF94B7BDD04B}" srcOrd="10" destOrd="0" presId="urn:microsoft.com/office/officeart/2005/8/layout/cycle1"/>
    <dgm:cxn modelId="{F8B417F6-152A-48D1-8586-D135A7AEC09F}" type="presParOf" srcId="{36E6597D-2638-4370-8359-6A5D116587E1}" destId="{4308AD46-A8D0-471B-9AD9-261D2E4261BD}" srcOrd="11" destOrd="0" presId="urn:microsoft.com/office/officeart/2005/8/layout/cycle1"/>
    <dgm:cxn modelId="{85ABEC4F-5614-4EB2-9E9E-28A4205343AA}" type="presParOf" srcId="{36E6597D-2638-4370-8359-6A5D116587E1}" destId="{BB57A43F-2378-478E-A920-0F2E3278E0FB}" srcOrd="12" destOrd="0" presId="urn:microsoft.com/office/officeart/2005/8/layout/cycle1"/>
    <dgm:cxn modelId="{49B3BE20-50FA-4FBF-9087-2387380F8F24}" type="presParOf" srcId="{36E6597D-2638-4370-8359-6A5D116587E1}" destId="{4EDECB6E-B287-467D-9D16-67C9887C5864}" srcOrd="13" destOrd="0" presId="urn:microsoft.com/office/officeart/2005/8/layout/cycle1"/>
    <dgm:cxn modelId="{03D465D7-12C8-487E-9F8A-EB1F661EE7D9}" type="presParOf" srcId="{36E6597D-2638-4370-8359-6A5D116587E1}" destId="{671D3889-6DCB-4E83-BD76-A060D0BCC2B8}" srcOrd="14" destOrd="0" presId="urn:microsoft.com/office/officeart/2005/8/layout/cycle1"/>
    <dgm:cxn modelId="{54F1B262-502F-4160-80D7-8844511BBF02}" type="presParOf" srcId="{36E6597D-2638-4370-8359-6A5D116587E1}" destId="{BCCCC88D-3BE4-40A5-9C51-63A40ECA05B7}" srcOrd="15" destOrd="0" presId="urn:microsoft.com/office/officeart/2005/8/layout/cycle1"/>
    <dgm:cxn modelId="{0C2B36B6-1E31-495F-BB23-68187E6552CE}" type="presParOf" srcId="{36E6597D-2638-4370-8359-6A5D116587E1}" destId="{0044D430-ED64-44FA-AF2F-FF2AAB38039F}" srcOrd="16" destOrd="0" presId="urn:microsoft.com/office/officeart/2005/8/layout/cycle1"/>
    <dgm:cxn modelId="{FA029B95-22F4-4196-89EA-52A516AEA624}" type="presParOf" srcId="{36E6597D-2638-4370-8359-6A5D116587E1}" destId="{FF348193-0B86-4C8E-AE14-C3E92FFD2BBF}" srcOrd="17" destOrd="0" presId="urn:microsoft.com/office/officeart/2005/8/layout/cycle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6C38E47-27CD-489F-A664-7C281A00821C}">
      <dsp:nvSpPr>
        <dsp:cNvPr id="0" name=""/>
        <dsp:cNvSpPr/>
      </dsp:nvSpPr>
      <dsp:spPr>
        <a:xfrm>
          <a:off x="3679793" y="12958"/>
          <a:ext cx="1501809" cy="104447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kern="1200" dirty="0" smtClean="0">
              <a:latin typeface="NikoshBAN" pitchFamily="2" charset="0"/>
              <a:cs typeface="NikoshBAN" pitchFamily="2" charset="0"/>
            </a:rPr>
            <a:t>৪.সাড়াদান</a:t>
          </a:r>
          <a:endParaRPr lang="en-US" sz="3200" kern="1200" dirty="0">
            <a:latin typeface="NikoshBAN" pitchFamily="2" charset="0"/>
            <a:cs typeface="NikoshBAN" pitchFamily="2" charset="0"/>
          </a:endParaRPr>
        </a:p>
      </dsp:txBody>
      <dsp:txXfrm>
        <a:off x="3679793" y="12958"/>
        <a:ext cx="1501809" cy="1044475"/>
      </dsp:txXfrm>
    </dsp:sp>
    <dsp:sp modelId="{9D625311-299D-4A72-AC09-0E9277632F97}">
      <dsp:nvSpPr>
        <dsp:cNvPr id="0" name=""/>
        <dsp:cNvSpPr/>
      </dsp:nvSpPr>
      <dsp:spPr>
        <a:xfrm>
          <a:off x="715633" y="2441"/>
          <a:ext cx="5100516" cy="5100516"/>
        </a:xfrm>
        <a:prstGeom prst="circularArrow">
          <a:avLst>
            <a:gd name="adj1" fmla="val 3993"/>
            <a:gd name="adj2" fmla="val 250517"/>
            <a:gd name="adj3" fmla="val 20572225"/>
            <a:gd name="adj4" fmla="val 19204198"/>
            <a:gd name="adj5" fmla="val 4659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5E0339E-65C3-4FC9-B491-2BBFE5E0E335}">
      <dsp:nvSpPr>
        <dsp:cNvPr id="0" name=""/>
        <dsp:cNvSpPr/>
      </dsp:nvSpPr>
      <dsp:spPr>
        <a:xfrm>
          <a:off x="4724714" y="2030462"/>
          <a:ext cx="1741579" cy="104447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kern="1200" dirty="0" smtClean="0">
              <a:latin typeface="NikoshBAN" pitchFamily="2" charset="0"/>
              <a:cs typeface="NikoshBAN" pitchFamily="2" charset="0"/>
            </a:rPr>
            <a:t>৫.পূনরুদ্ধার</a:t>
          </a:r>
          <a:endParaRPr lang="en-US" sz="3200" kern="1200" dirty="0">
            <a:latin typeface="NikoshBAN" pitchFamily="2" charset="0"/>
            <a:cs typeface="NikoshBAN" pitchFamily="2" charset="0"/>
          </a:endParaRPr>
        </a:p>
      </dsp:txBody>
      <dsp:txXfrm>
        <a:off x="4724714" y="2030462"/>
        <a:ext cx="1741579" cy="1044475"/>
      </dsp:txXfrm>
    </dsp:sp>
    <dsp:sp modelId="{FE0FC6BD-4F3F-4A67-816D-213057049708}">
      <dsp:nvSpPr>
        <dsp:cNvPr id="0" name=""/>
        <dsp:cNvSpPr/>
      </dsp:nvSpPr>
      <dsp:spPr>
        <a:xfrm>
          <a:off x="715633" y="2441"/>
          <a:ext cx="5100516" cy="5100516"/>
        </a:xfrm>
        <a:prstGeom prst="circularArrow">
          <a:avLst>
            <a:gd name="adj1" fmla="val 3993"/>
            <a:gd name="adj2" fmla="val 250517"/>
            <a:gd name="adj3" fmla="val 2145285"/>
            <a:gd name="adj4" fmla="val 777258"/>
            <a:gd name="adj5" fmla="val 4659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13C2E4D-02B8-4149-8198-78510EAA09A0}">
      <dsp:nvSpPr>
        <dsp:cNvPr id="0" name=""/>
        <dsp:cNvSpPr/>
      </dsp:nvSpPr>
      <dsp:spPr>
        <a:xfrm>
          <a:off x="3755992" y="4047966"/>
          <a:ext cx="1349410" cy="104447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kern="1200" dirty="0" smtClean="0">
              <a:latin typeface="NikoshBAN" pitchFamily="2" charset="0"/>
              <a:cs typeface="NikoshBAN" pitchFamily="2" charset="0"/>
            </a:rPr>
            <a:t>৬.উন্নয়ন</a:t>
          </a:r>
          <a:endParaRPr lang="en-US" sz="3200" kern="1200" dirty="0">
            <a:latin typeface="NikoshBAN" pitchFamily="2" charset="0"/>
            <a:cs typeface="NikoshBAN" pitchFamily="2" charset="0"/>
          </a:endParaRPr>
        </a:p>
      </dsp:txBody>
      <dsp:txXfrm>
        <a:off x="3755992" y="4047966"/>
        <a:ext cx="1349410" cy="1044475"/>
      </dsp:txXfrm>
    </dsp:sp>
    <dsp:sp modelId="{A3668E3B-6F7C-4B35-926B-08C983A0E6B2}">
      <dsp:nvSpPr>
        <dsp:cNvPr id="0" name=""/>
        <dsp:cNvSpPr/>
      </dsp:nvSpPr>
      <dsp:spPr>
        <a:xfrm>
          <a:off x="681561" y="-127315"/>
          <a:ext cx="5100516" cy="5100516"/>
        </a:xfrm>
        <a:prstGeom prst="circularArrow">
          <a:avLst>
            <a:gd name="adj1" fmla="val 3993"/>
            <a:gd name="adj2" fmla="val 250517"/>
            <a:gd name="adj3" fmla="val 5647502"/>
            <a:gd name="adj4" fmla="val 4671327"/>
            <a:gd name="adj5" fmla="val 4659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019F735-68DC-4C8A-A562-AF94B7BDD04B}">
      <dsp:nvSpPr>
        <dsp:cNvPr id="0" name=""/>
        <dsp:cNvSpPr/>
      </dsp:nvSpPr>
      <dsp:spPr>
        <a:xfrm>
          <a:off x="1272586" y="4047966"/>
          <a:ext cx="1656998" cy="104447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kern="1200" dirty="0" smtClean="0">
              <a:latin typeface="NikoshBAN" pitchFamily="2" charset="0"/>
              <a:cs typeface="NikoshBAN" pitchFamily="2" charset="0"/>
            </a:rPr>
            <a:t>১.প্রতিরোধ</a:t>
          </a:r>
          <a:endParaRPr lang="en-US" sz="3200" kern="1200" dirty="0">
            <a:latin typeface="NikoshBAN" pitchFamily="2" charset="0"/>
            <a:cs typeface="NikoshBAN" pitchFamily="2" charset="0"/>
          </a:endParaRPr>
        </a:p>
      </dsp:txBody>
      <dsp:txXfrm>
        <a:off x="1272586" y="4047966"/>
        <a:ext cx="1656998" cy="1044475"/>
      </dsp:txXfrm>
    </dsp:sp>
    <dsp:sp modelId="{4308AD46-A8D0-471B-9AD9-261D2E4261BD}">
      <dsp:nvSpPr>
        <dsp:cNvPr id="0" name=""/>
        <dsp:cNvSpPr/>
      </dsp:nvSpPr>
      <dsp:spPr>
        <a:xfrm>
          <a:off x="745189" y="-69175"/>
          <a:ext cx="5100516" cy="5100516"/>
        </a:xfrm>
        <a:prstGeom prst="circularArrow">
          <a:avLst>
            <a:gd name="adj1" fmla="val 3993"/>
            <a:gd name="adj2" fmla="val 250517"/>
            <a:gd name="adj3" fmla="val 9674245"/>
            <a:gd name="adj4" fmla="val 8331293"/>
            <a:gd name="adj5" fmla="val 4659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EDECB6E-B287-467D-9D16-67C9887C5864}">
      <dsp:nvSpPr>
        <dsp:cNvPr id="0" name=""/>
        <dsp:cNvSpPr/>
      </dsp:nvSpPr>
      <dsp:spPr>
        <a:xfrm>
          <a:off x="217421" y="2057402"/>
          <a:ext cx="1393946" cy="104447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kern="1200" dirty="0" smtClean="0">
              <a:latin typeface="NikoshBAN" pitchFamily="2" charset="0"/>
              <a:cs typeface="NikoshBAN" pitchFamily="2" charset="0"/>
            </a:rPr>
            <a:t>২.প্রশমন</a:t>
          </a:r>
          <a:endParaRPr lang="en-US" sz="3200" kern="1200" dirty="0">
            <a:latin typeface="NikoshBAN" pitchFamily="2" charset="0"/>
            <a:cs typeface="NikoshBAN" pitchFamily="2" charset="0"/>
          </a:endParaRPr>
        </a:p>
      </dsp:txBody>
      <dsp:txXfrm>
        <a:off x="217421" y="2057402"/>
        <a:ext cx="1393946" cy="1044475"/>
      </dsp:txXfrm>
    </dsp:sp>
    <dsp:sp modelId="{671D3889-6DCB-4E83-BD76-A060D0BCC2B8}">
      <dsp:nvSpPr>
        <dsp:cNvPr id="0" name=""/>
        <dsp:cNvSpPr/>
      </dsp:nvSpPr>
      <dsp:spPr>
        <a:xfrm>
          <a:off x="684981" y="38317"/>
          <a:ext cx="5100516" cy="5100516"/>
        </a:xfrm>
        <a:prstGeom prst="circularArrow">
          <a:avLst>
            <a:gd name="adj1" fmla="val 3993"/>
            <a:gd name="adj2" fmla="val 250517"/>
            <a:gd name="adj3" fmla="val 13014918"/>
            <a:gd name="adj4" fmla="val 11590793"/>
            <a:gd name="adj5" fmla="val 4659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044D430-ED64-44FA-AF2F-FF2AAB38039F}">
      <dsp:nvSpPr>
        <dsp:cNvPr id="0" name=""/>
        <dsp:cNvSpPr/>
      </dsp:nvSpPr>
      <dsp:spPr>
        <a:xfrm>
          <a:off x="1219197" y="12958"/>
          <a:ext cx="1763774" cy="104447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kern="1200" dirty="0" smtClean="0">
              <a:latin typeface="NikoshBAN" pitchFamily="2" charset="0"/>
              <a:cs typeface="NikoshBAN" pitchFamily="2" charset="0"/>
            </a:rPr>
            <a:t>৩.পূব</a:t>
          </a:r>
          <a:r>
            <a:rPr lang="en-US" sz="3200" kern="1200" dirty="0" smtClean="0">
              <a:latin typeface="SutonnyMJ"/>
              <a:cs typeface="NikoshBAN" pitchFamily="2" charset="0"/>
            </a:rPr>
            <a:t>©</a:t>
          </a:r>
          <a:r>
            <a:rPr lang="en-US" sz="3200" kern="1200" dirty="0" smtClean="0">
              <a:latin typeface="NikoshBAN" pitchFamily="2" charset="0"/>
              <a:cs typeface="NikoshBAN" pitchFamily="2" charset="0"/>
            </a:rPr>
            <a:t> </a:t>
          </a:r>
          <a:r>
            <a:rPr lang="en-US" sz="3200" kern="1200" dirty="0" err="1" smtClean="0">
              <a:latin typeface="NikoshBAN" pitchFamily="2" charset="0"/>
              <a:cs typeface="NikoshBAN" pitchFamily="2" charset="0"/>
            </a:rPr>
            <a:t>প্রস্তুতি</a:t>
          </a:r>
          <a:endParaRPr lang="en-US" sz="6600" kern="1200" dirty="0">
            <a:latin typeface="NikoshBAN" pitchFamily="2" charset="0"/>
            <a:cs typeface="NikoshBAN" pitchFamily="2" charset="0"/>
          </a:endParaRPr>
        </a:p>
      </dsp:txBody>
      <dsp:txXfrm>
        <a:off x="1219197" y="12958"/>
        <a:ext cx="1763774" cy="1044475"/>
      </dsp:txXfrm>
    </dsp:sp>
    <dsp:sp modelId="{FF348193-0B86-4C8E-AE14-C3E92FFD2BBF}">
      <dsp:nvSpPr>
        <dsp:cNvPr id="0" name=""/>
        <dsp:cNvSpPr/>
      </dsp:nvSpPr>
      <dsp:spPr>
        <a:xfrm>
          <a:off x="715633" y="2441"/>
          <a:ext cx="5100516" cy="5100516"/>
        </a:xfrm>
        <a:prstGeom prst="circularArrow">
          <a:avLst>
            <a:gd name="adj1" fmla="val 3993"/>
            <a:gd name="adj2" fmla="val 250517"/>
            <a:gd name="adj3" fmla="val 16563526"/>
            <a:gd name="adj4" fmla="val 15781471"/>
            <a:gd name="adj5" fmla="val 4659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1">
  <dgm:title val=""/>
  <dgm:desc val=""/>
  <dgm:catLst>
    <dgm:cat type="cycle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alg type="cycle">
          <dgm:param type="stAng" val="0"/>
          <dgm:param type="spanAng" val="360"/>
        </dgm:alg>
      </dgm:if>
      <dgm:else name="Name2">
        <dgm:alg type="cycle">
          <dgm:param type="stAng" val="0"/>
          <dgm:param type="spanAng" val="-360"/>
        </dgm:alg>
      </dgm:else>
    </dgm:choose>
    <dgm:shape xmlns:r="http://schemas.openxmlformats.org/officeDocument/2006/relationships" r:blip="">
      <dgm:adjLst/>
    </dgm:shape>
    <dgm:presOf/>
    <dgm:choose name="Name3">
      <dgm:if name="Name4" func="var" arg="dir" op="equ" val="norm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if>
      <dgm:else name="Name5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 fact="-1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else>
    </dgm:choose>
    <dgm:ruleLst>
      <dgm:rule type="diam" val="INF" fact="NaN" max="NaN"/>
    </dgm:ruleLst>
    <dgm:forEach name="nodesForEach" axis="ch" ptType="node">
      <dgm:choose name="Name6">
        <dgm:if name="Name7" axis="par ch" ptType="doc node" func="cnt" op="gt" val="1">
          <dgm:layoutNode name="dummy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</dgm:if>
        <dgm:else name="Name8"/>
      </dgm:choose>
      <dgm:layoutNode name="node" styleLbl="revTx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Name11" axis="followSib" ptType="sibTrans" hideLastTrans="0" cnt="1">
            <dgm:layoutNode name="sibTrans" styleLbl="node1">
              <dgm:alg type="conn"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begPad"/>
                <dgm:constr type="endPad"/>
              </dgm:constrLst>
              <dgm:ruleLst/>
            </dgm:layoutNode>
          </dgm:forEach>
        </dgm:if>
        <dgm:else name="Name12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sphere1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850374" y="0"/>
            <a:ext cx="2293626" cy="6858000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38400" y="3581400"/>
            <a:ext cx="3962400" cy="2133600"/>
          </a:xfrm>
        </p:spPr>
        <p:txBody>
          <a:bodyPr anchor="t">
            <a:normAutofit/>
          </a:bodyPr>
          <a:lstStyle>
            <a:lvl1pPr marL="0" indent="0" algn="r">
              <a:buNone/>
              <a:defRPr sz="14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6" name="Title 15"/>
          <p:cNvSpPr>
            <a:spLocks noGrp="1"/>
          </p:cNvSpPr>
          <p:nvPr>
            <p:ph type="title"/>
          </p:nvPr>
        </p:nvSpPr>
        <p:spPr>
          <a:xfrm>
            <a:off x="2438400" y="1447800"/>
            <a:ext cx="3962400" cy="2133600"/>
          </a:xfrm>
        </p:spPr>
        <p:txBody>
          <a:bodyPr anchor="b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>
          <a:xfrm>
            <a:off x="3582988" y="6426201"/>
            <a:ext cx="2819399" cy="126999"/>
          </a:xfrm>
        </p:spPr>
        <p:txBody>
          <a:bodyPr/>
          <a:lstStyle/>
          <a:p>
            <a:fld id="{859129DF-DF4E-41A6-A916-638519143FE4}" type="datetimeFigureOut">
              <a:rPr lang="en-US" smtClean="0"/>
              <a:t>9/3/2013</a:t>
            </a:fld>
            <a:endParaRPr lang="en-US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>
          <a:xfrm>
            <a:off x="6414976" y="6400800"/>
            <a:ext cx="457200" cy="152400"/>
          </a:xfrm>
        </p:spPr>
        <p:txBody>
          <a:bodyPr/>
          <a:lstStyle>
            <a:lvl1pPr algn="r">
              <a:defRPr/>
            </a:lvl1pPr>
          </a:lstStyle>
          <a:p>
            <a:fld id="{4A8F1B38-9026-4CE2-9611-00C897FA554F}" type="slidenum">
              <a:rPr lang="en-US" smtClean="0"/>
              <a:t>‹#›</a:t>
            </a:fld>
            <a:endParaRPr lang="en-US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2"/>
          </p:nvPr>
        </p:nvSpPr>
        <p:spPr>
          <a:xfrm>
            <a:off x="3581400" y="6296248"/>
            <a:ext cx="2820987" cy="15240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9129DF-DF4E-41A6-A916-638519143FE4}" type="datetimeFigureOut">
              <a:rPr lang="en-US" smtClean="0"/>
              <a:t>9/3/2013</a:t>
            </a:fld>
            <a:endParaRPr lang="en-US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A8F1B38-9026-4CE2-9611-00C897FA554F}" type="slidenum">
              <a:rPr lang="en-US" smtClean="0"/>
              <a:t>‹#›</a:t>
            </a:fld>
            <a:endParaRPr lang="en-US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9129DF-DF4E-41A6-A916-638519143FE4}" type="datetimeFigureOut">
              <a:rPr lang="en-US" smtClean="0"/>
              <a:t>9/3/2013</a:t>
            </a:fld>
            <a:endParaRPr lang="en-US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A8F1B38-9026-4CE2-9611-00C897FA554F}" type="slidenum">
              <a:rPr lang="en-US" smtClean="0"/>
              <a:t>‹#›</a:t>
            </a:fld>
            <a:endParaRPr lang="en-US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3657600" cy="5714999"/>
          </a:xfrm>
        </p:spPr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6" name="Title 1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9129DF-DF4E-41A6-A916-638519143FE4}" type="datetimeFigureOut">
              <a:rPr lang="en-US" smtClean="0"/>
              <a:t>9/3/2013</a:t>
            </a:fld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A8F1B38-9026-4CE2-9611-00C897FA554F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sphere1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858000" y="0"/>
            <a:ext cx="2293626" cy="6858000"/>
          </a:xfrm>
          <a:prstGeom prst="rect">
            <a:avLst/>
          </a:prstGeom>
        </p:spPr>
      </p:pic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839788" y="6426201"/>
            <a:ext cx="2819399" cy="126999"/>
          </a:xfrm>
        </p:spPr>
        <p:txBody>
          <a:bodyPr/>
          <a:lstStyle/>
          <a:p>
            <a:fld id="{859129DF-DF4E-41A6-A916-638519143FE4}" type="datetimeFigureOut">
              <a:rPr lang="en-US" smtClean="0"/>
              <a:t>9/3/2013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4116388" y="6400800"/>
            <a:ext cx="533400" cy="152400"/>
          </a:xfrm>
        </p:spPr>
        <p:txBody>
          <a:bodyPr/>
          <a:lstStyle/>
          <a:p>
            <a:fld id="{4A8F1B38-9026-4CE2-9611-00C897FA554F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838200" y="6296248"/>
            <a:ext cx="2820987" cy="152400"/>
          </a:xfrm>
        </p:spPr>
        <p:txBody>
          <a:bodyPr/>
          <a:lstStyle/>
          <a:p>
            <a:endParaRPr lang="en-US"/>
          </a:p>
        </p:txBody>
      </p:sp>
      <p:sp>
        <p:nvSpPr>
          <p:cNvPr id="15" name="Title 14"/>
          <p:cNvSpPr>
            <a:spLocks noGrp="1"/>
          </p:cNvSpPr>
          <p:nvPr>
            <p:ph type="title"/>
          </p:nvPr>
        </p:nvSpPr>
        <p:spPr>
          <a:xfrm>
            <a:off x="457200" y="1828800"/>
            <a:ext cx="3200400" cy="1752600"/>
          </a:xfrm>
        </p:spPr>
        <p:txBody>
          <a:bodyPr anchor="b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>
          <a:xfrm>
            <a:off x="457200" y="3578224"/>
            <a:ext cx="3200645" cy="1459767"/>
          </a:xfrm>
        </p:spPr>
        <p:txBody>
          <a:bodyPr anchor="t">
            <a:normAutofit/>
          </a:bodyPr>
          <a:lstStyle>
            <a:lvl1pPr marL="0" indent="0" algn="r" defTabSz="914400" rtl="0" eaLnBrk="1" latinLnBrk="0" hangingPunct="1">
              <a:spcBef>
                <a:spcPct val="20000"/>
              </a:spcBef>
              <a:buClr>
                <a:schemeClr val="tx1">
                  <a:lumMod val="50000"/>
                  <a:lumOff val="50000"/>
                </a:schemeClr>
              </a:buClr>
              <a:buFont typeface="Wingdings" pitchFamily="2" charset="2"/>
              <a:buNone/>
              <a:defRPr lang="en-US" sz="140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3429000"/>
            <a:ext cx="3124200" cy="2667000"/>
          </a:xfrm>
        </p:spPr>
        <p:txBody>
          <a:bodyPr>
            <a:normAutofit/>
          </a:bodyPr>
          <a:lstStyle>
            <a:lvl1pPr marL="228600" indent="-182880"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457200"/>
            <a:ext cx="3124200" cy="2667000"/>
          </a:xfrm>
        </p:spPr>
        <p:txBody>
          <a:bodyPr>
            <a:normAutofit/>
          </a:bodyPr>
          <a:lstStyle>
            <a:lvl1pPr marL="228600" indent="-182880"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4876800" y="457200"/>
            <a:ext cx="2819400" cy="571499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9129DF-DF4E-41A6-A916-638519143FE4}" type="datetimeFigureOut">
              <a:rPr lang="en-US" smtClean="0"/>
              <a:t>9/3/2013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A8F1B38-9026-4CE2-9611-00C897FA554F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75238"/>
            <a:ext cx="3581400" cy="411162"/>
          </a:xfrm>
        </p:spPr>
        <p:txBody>
          <a:bodyPr anchor="b">
            <a:noAutofit/>
          </a:bodyPr>
          <a:lstStyle>
            <a:lvl1pPr marL="0" indent="0" algn="ctr">
              <a:buNone/>
              <a:defRPr sz="1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675288"/>
            <a:ext cx="3581400" cy="2525112"/>
          </a:xfrm>
        </p:spPr>
        <p:txBody>
          <a:bodyPr anchor="t">
            <a:normAutofit/>
          </a:bodyPr>
          <a:lstStyle>
            <a:lvl1pPr marL="228600" indent="-182880"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 baseline="0"/>
            </a:lvl4pPr>
            <a:lvl5pPr>
              <a:buFont typeface="Wingdings" pitchFamily="2" charset="2"/>
              <a:buChar char="§"/>
              <a:defRPr sz="1400"/>
            </a:lvl5pPr>
            <a:lvl6pPr>
              <a:buFont typeface="Wingdings" pitchFamily="2" charset="2"/>
              <a:buChar char="§"/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7199" y="3429000"/>
            <a:ext cx="3581400" cy="411162"/>
          </a:xfrm>
        </p:spPr>
        <p:txBody>
          <a:bodyPr anchor="b">
            <a:noAutofit/>
          </a:bodyPr>
          <a:lstStyle>
            <a:lvl1pPr marL="0" indent="0" algn="ctr">
              <a:buNone/>
              <a:defRPr sz="1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57199" y="3840162"/>
            <a:ext cx="3581400" cy="2515198"/>
          </a:xfrm>
        </p:spPr>
        <p:txBody>
          <a:bodyPr anchor="t">
            <a:normAutofit/>
          </a:bodyPr>
          <a:lstStyle>
            <a:lvl1pPr marL="228600" indent="-182880"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4876800" y="457200"/>
            <a:ext cx="2819400" cy="571499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9129DF-DF4E-41A6-A916-638519143FE4}" type="datetimeFigureOut">
              <a:rPr lang="en-US" smtClean="0"/>
              <a:t>9/3/2013</a:t>
            </a:fld>
            <a:endParaRPr lang="en-US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A8F1B38-9026-4CE2-9611-00C897FA554F}" type="slidenum">
              <a:rPr lang="en-US" smtClean="0"/>
              <a:t>‹#›</a:t>
            </a:fld>
            <a:endParaRPr lang="en-US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33800" y="457200"/>
            <a:ext cx="3962400" cy="5715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9129DF-DF4E-41A6-A916-638519143FE4}" type="datetimeFigureOut">
              <a:rPr lang="en-US" smtClean="0"/>
              <a:t>9/3/2013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A8F1B38-9026-4CE2-9611-00C897FA554F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9129DF-DF4E-41A6-A916-638519143FE4}" type="datetimeFigureOut">
              <a:rPr lang="en-US" smtClean="0"/>
              <a:t>9/3/2013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A8F1B38-9026-4CE2-9611-00C897FA554F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81600" y="1676400"/>
            <a:ext cx="2514600" cy="1874837"/>
          </a:xfrm>
        </p:spPr>
        <p:txBody>
          <a:bodyPr anchor="b">
            <a:normAutofit/>
          </a:bodyPr>
          <a:lstStyle>
            <a:lvl1pPr algn="r">
              <a:defRPr sz="2000" b="0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76400"/>
            <a:ext cx="4700016" cy="3505200"/>
          </a:xfrm>
        </p:spPr>
        <p:txBody>
          <a:bodyPr>
            <a:normAutofit/>
          </a:bodyPr>
          <a:lstStyle>
            <a:lvl1pPr marL="228600" indent="-182880">
              <a:defRPr sz="12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86400" y="3552372"/>
            <a:ext cx="2209800" cy="1629228"/>
          </a:xfrm>
        </p:spPr>
        <p:txBody>
          <a:bodyPr anchor="t">
            <a:normAutofit/>
          </a:bodyPr>
          <a:lstStyle>
            <a:lvl1pPr marL="0" indent="0" algn="r">
              <a:buNone/>
              <a:defRPr sz="12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9129DF-DF4E-41A6-A916-638519143FE4}" type="datetimeFigureOut">
              <a:rPr lang="en-US" smtClean="0"/>
              <a:t>9/3/2013</a:t>
            </a:fld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A8F1B38-9026-4CE2-9611-00C897FA554F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4800" y="1676400"/>
            <a:ext cx="4696967" cy="35052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5181600" y="1676400"/>
            <a:ext cx="2514600" cy="1875972"/>
          </a:xfrm>
        </p:spPr>
        <p:txBody>
          <a:bodyPr anchor="b">
            <a:normAutofit/>
          </a:bodyPr>
          <a:lstStyle>
            <a:lvl1pPr algn="r">
              <a:defRPr sz="2000" b="0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2"/>
          </p:nvPr>
        </p:nvSpPr>
        <p:spPr>
          <a:xfrm>
            <a:off x="5486400" y="3552372"/>
            <a:ext cx="2209800" cy="1629228"/>
          </a:xfrm>
        </p:spPr>
        <p:txBody>
          <a:bodyPr anchor="t">
            <a:normAutofit/>
          </a:bodyPr>
          <a:lstStyle>
            <a:lvl1pPr marL="0" indent="0" algn="r">
              <a:buNone/>
              <a:defRPr sz="12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9129DF-DF4E-41A6-A916-638519143FE4}" type="datetimeFigureOut">
              <a:rPr lang="en-US" smtClean="0"/>
              <a:t>9/3/2013</a:t>
            </a:fld>
            <a:endParaRPr lang="en-US"/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A8F1B38-9026-4CE2-9611-00C897FA554F}" type="slidenum">
              <a:rPr lang="en-US" smtClean="0"/>
              <a:t>‹#›</a:t>
            </a:fld>
            <a:endParaRPr lang="en-US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sphere2.png"/>
          <p:cNvPicPr>
            <a:picLocks noChangeAspect="1"/>
          </p:cNvPicPr>
          <p:nvPr/>
        </p:nvPicPr>
        <p:blipFill>
          <a:blip r:embed="rId13" cstate="print"/>
          <a:stretch>
            <a:fillRect/>
          </a:stretch>
        </p:blipFill>
        <p:spPr>
          <a:xfrm>
            <a:off x="8823693" y="0"/>
            <a:ext cx="320307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876800" y="457200"/>
            <a:ext cx="2819400" cy="5715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457200"/>
            <a:ext cx="3657600" cy="57149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4"/>
          </p:nvPr>
        </p:nvSpPr>
        <p:spPr>
          <a:xfrm>
            <a:off x="7772400" y="6400800"/>
            <a:ext cx="533400" cy="152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5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4A8F1B38-9026-4CE2-9611-00C897FA554F}" type="slidenum">
              <a:rPr lang="en-US" smtClean="0"/>
              <a:t>‹#›</a:t>
            </a:fld>
            <a:endParaRPr lang="en-US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2"/>
          </p:nvPr>
        </p:nvSpPr>
        <p:spPr>
          <a:xfrm>
            <a:off x="4876801" y="6426201"/>
            <a:ext cx="2819399" cy="1269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859129DF-DF4E-41A6-A916-638519143FE4}" type="datetimeFigureOut">
              <a:rPr lang="en-US" smtClean="0"/>
              <a:t>9/3/2013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4875213" y="6296248"/>
            <a:ext cx="2820987" cy="1524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5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iming>
    <p:tnLst>
      <p:par>
        <p:cTn id="1" dur="indefinite" restart="never" nodeType="tmRoot"/>
      </p:par>
    </p:tnLst>
  </p:timing>
  <p:txStyles>
    <p:titleStyle>
      <a:lvl1pPr algn="r" defTabSz="914400" rtl="0" eaLnBrk="1" latinLnBrk="0" hangingPunct="1">
        <a:spcBef>
          <a:spcPct val="0"/>
        </a:spcBef>
        <a:buNone/>
        <a:defRPr sz="2800" kern="1200">
          <a:gradFill>
            <a:gsLst>
              <a:gs pos="0">
                <a:schemeClr val="tx1">
                  <a:lumMod val="50000"/>
                </a:schemeClr>
              </a:gs>
              <a:gs pos="61000">
                <a:schemeClr val="tx1"/>
              </a:gs>
            </a:gsLst>
            <a:lin ang="5400000" scaled="0"/>
          </a:gradFill>
          <a:effectLst/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800" kern="1200">
          <a:solidFill>
            <a:schemeClr val="tx1">
              <a:lumMod val="85000"/>
            </a:schemeClr>
          </a:solidFill>
          <a:latin typeface="+mn-lt"/>
          <a:ea typeface="+mn-ea"/>
          <a:cs typeface="+mn-cs"/>
        </a:defRPr>
      </a:lvl1pPr>
      <a:lvl2pPr marL="411480" indent="-182880" algn="l" defTabSz="914400" rtl="0" eaLnBrk="1" latinLnBrk="0" hangingPunct="1">
        <a:spcBef>
          <a:spcPct val="20000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400" kern="1200">
          <a:solidFill>
            <a:schemeClr val="tx1">
              <a:lumMod val="85000"/>
            </a:schemeClr>
          </a:solidFill>
          <a:latin typeface="+mn-lt"/>
          <a:ea typeface="+mn-ea"/>
          <a:cs typeface="+mn-cs"/>
        </a:defRPr>
      </a:lvl2pPr>
      <a:lvl3pPr marL="594360" indent="-182880" algn="l" defTabSz="914400" rtl="0" eaLnBrk="1" latinLnBrk="0" hangingPunct="1">
        <a:spcBef>
          <a:spcPct val="20000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400" kern="1200">
          <a:solidFill>
            <a:schemeClr val="tx1">
              <a:lumMod val="85000"/>
            </a:schemeClr>
          </a:solidFill>
          <a:latin typeface="+mn-lt"/>
          <a:ea typeface="+mn-ea"/>
          <a:cs typeface="+mn-cs"/>
        </a:defRPr>
      </a:lvl3pPr>
      <a:lvl4pPr marL="777240" indent="-182880" algn="l" defTabSz="914400" rtl="0" eaLnBrk="1" latinLnBrk="0" hangingPunct="1">
        <a:spcBef>
          <a:spcPct val="20000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400" kern="1200">
          <a:solidFill>
            <a:schemeClr val="tx1">
              <a:lumMod val="85000"/>
            </a:schemeClr>
          </a:solidFill>
          <a:latin typeface="+mn-lt"/>
          <a:ea typeface="+mn-ea"/>
          <a:cs typeface="+mn-cs"/>
        </a:defRPr>
      </a:lvl4pPr>
      <a:lvl5pPr marL="960120" indent="-182880" algn="l" defTabSz="914400" rtl="0" eaLnBrk="1" latinLnBrk="0" hangingPunct="1">
        <a:spcBef>
          <a:spcPct val="20000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400" kern="1200">
          <a:solidFill>
            <a:schemeClr val="tx1">
              <a:lumMod val="85000"/>
            </a:schemeClr>
          </a:solidFill>
          <a:latin typeface="+mn-lt"/>
          <a:ea typeface="+mn-ea"/>
          <a:cs typeface="+mn-cs"/>
        </a:defRPr>
      </a:lvl5pPr>
      <a:lvl6pPr marL="1143000" indent="-182880" algn="l" defTabSz="914400" rtl="0" eaLnBrk="1" latinLnBrk="0" hangingPunct="1">
        <a:spcBef>
          <a:spcPts val="288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325880" indent="-182880" algn="l" defTabSz="914400" rtl="0" eaLnBrk="1" latinLnBrk="0" hangingPunct="1">
        <a:spcBef>
          <a:spcPts val="288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508760" indent="-182880" algn="l" defTabSz="914400" rtl="0" eaLnBrk="1" latinLnBrk="0" hangingPunct="1">
        <a:spcBef>
          <a:spcPts val="288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691640" indent="-182880" algn="l" defTabSz="914400" rtl="0" eaLnBrk="1" latinLnBrk="0" hangingPunct="1">
        <a:spcBef>
          <a:spcPts val="288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 rot="19233979">
            <a:off x="50351" y="1075563"/>
            <a:ext cx="3352800" cy="83820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সবাইকে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স্বাগতম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1026" name="Picture 2" descr="D:\Flower\ROSE12 - Copy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7801" y="1600201"/>
            <a:ext cx="6297950" cy="4190999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09995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362200" y="103885"/>
            <a:ext cx="3962400" cy="646331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দুযো</a:t>
            </a:r>
            <a:r>
              <a:rPr lang="en-US" sz="3600" dirty="0" err="1" smtClean="0">
                <a:latin typeface="SutonnyMJ"/>
                <a:cs typeface="NikoshBAN" pitchFamily="2" charset="0"/>
              </a:rPr>
              <a:t>©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গ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ব্যবস্থাপনা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চক্র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2388671404"/>
              </p:ext>
            </p:extLst>
          </p:nvPr>
        </p:nvGraphicFramePr>
        <p:xfrm>
          <a:off x="1295400" y="1066800"/>
          <a:ext cx="6705600" cy="5105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492835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Graphic spid="5" grpId="0">
        <p:bldAsOne/>
      </p:bldGraphic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438400" y="870466"/>
            <a:ext cx="3429000" cy="923330"/>
          </a:xfrm>
          <a:prstGeom prst="rect">
            <a:avLst/>
          </a:prstGeom>
          <a:solidFill>
            <a:srgbClr val="CCFF66"/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5400" dirty="0" err="1" smtClean="0">
                <a:latin typeface="NikoshBAN" pitchFamily="2" charset="0"/>
                <a:cs typeface="NikoshBAN" pitchFamily="2" charset="0"/>
              </a:rPr>
              <a:t>একক</a:t>
            </a:r>
            <a:r>
              <a:rPr lang="en-US" sz="5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5400" dirty="0" err="1" smtClean="0">
                <a:latin typeface="NikoshBAN" pitchFamily="2" charset="0"/>
                <a:cs typeface="NikoshBAN" pitchFamily="2" charset="0"/>
              </a:rPr>
              <a:t>কাজ</a:t>
            </a:r>
            <a:endParaRPr lang="en-US" sz="54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295400" y="2438400"/>
            <a:ext cx="67818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itchFamily="2" charset="2"/>
              <a:buChar char="§"/>
            </a:pP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প্রাকৃতিক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দুযো</a:t>
            </a:r>
            <a:r>
              <a:rPr lang="en-US" sz="3600" dirty="0" err="1" smtClean="0">
                <a:latin typeface="SutonnyMJ"/>
                <a:cs typeface="NikoshBAN" pitchFamily="2" charset="0"/>
              </a:rPr>
              <a:t>©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গ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কি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?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কয়েকটি</a:t>
            </a:r>
            <a:r>
              <a:rPr lang="en-US" sz="36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>
                <a:latin typeface="NikoshBAN" pitchFamily="2" charset="0"/>
                <a:cs typeface="NikoshBAN" pitchFamily="2" charset="0"/>
              </a:rPr>
              <a:t>প্রাকৃতিক</a:t>
            </a:r>
            <a:r>
              <a:rPr lang="en-US" sz="36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>
                <a:latin typeface="NikoshBAN" pitchFamily="2" charset="0"/>
                <a:cs typeface="NikoshBAN" pitchFamily="2" charset="0"/>
              </a:rPr>
              <a:t>দুযো</a:t>
            </a:r>
            <a:r>
              <a:rPr lang="en-US" sz="3600" dirty="0" err="1">
                <a:latin typeface="SutonnyMJ"/>
                <a:cs typeface="NikoshBAN" pitchFamily="2" charset="0"/>
              </a:rPr>
              <a:t>©</a:t>
            </a:r>
            <a:r>
              <a:rPr lang="en-US" sz="3600" dirty="0" err="1">
                <a:latin typeface="NikoshBAN" pitchFamily="2" charset="0"/>
                <a:cs typeface="NikoshBAN" pitchFamily="2" charset="0"/>
              </a:rPr>
              <a:t>গ</a:t>
            </a:r>
            <a:r>
              <a:rPr lang="en-US" sz="36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এর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নাম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বল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38216021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895600" y="914400"/>
            <a:ext cx="2895600" cy="707886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দলগত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কাজ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62000" y="2057400"/>
            <a:ext cx="76200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Courier New" pitchFamily="49" charset="0"/>
              <a:buChar char="o"/>
            </a:pPr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দুর্যোগ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ব্যবস্থাপনা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চক্রের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ধাপ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গুলো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‍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যুক্তিসহ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বুঝিয়ে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লিখ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?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 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576222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200400" y="838199"/>
            <a:ext cx="2286000" cy="830997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4800" dirty="0" err="1" smtClean="0">
                <a:latin typeface="NikoshBAN" pitchFamily="2" charset="0"/>
                <a:cs typeface="NikoshBAN" pitchFamily="2" charset="0"/>
              </a:rPr>
              <a:t>মূল্যায়ণ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04800" y="2209800"/>
            <a:ext cx="8229600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itchFamily="2" charset="2"/>
              <a:buChar char="§"/>
            </a:pP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>
                <a:latin typeface="NikoshBAN" pitchFamily="2" charset="0"/>
                <a:cs typeface="NikoshBAN" pitchFamily="2" charset="0"/>
              </a:rPr>
              <a:t>২০০৪ </a:t>
            </a:r>
            <a:r>
              <a:rPr lang="en-US" sz="3600" dirty="0" err="1">
                <a:latin typeface="NikoshBAN" pitchFamily="2" charset="0"/>
                <a:cs typeface="NikoshBAN" pitchFamily="2" charset="0"/>
              </a:rPr>
              <a:t>সালের</a:t>
            </a:r>
            <a:r>
              <a:rPr lang="en-US" sz="36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>
                <a:latin typeface="NikoshBAN" pitchFamily="2" charset="0"/>
                <a:cs typeface="NikoshBAN" pitchFamily="2" charset="0"/>
              </a:rPr>
              <a:t>কত</a:t>
            </a:r>
            <a:r>
              <a:rPr lang="en-US" sz="36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>
                <a:latin typeface="NikoshBAN" pitchFamily="2" charset="0"/>
                <a:cs typeface="NikoshBAN" pitchFamily="2" charset="0"/>
              </a:rPr>
              <a:t>তারিখে</a:t>
            </a:r>
            <a:r>
              <a:rPr lang="en-US" sz="36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>
                <a:latin typeface="NikoshBAN" pitchFamily="2" charset="0"/>
                <a:cs typeface="NikoshBAN" pitchFamily="2" charset="0"/>
              </a:rPr>
              <a:t>সুনামি</a:t>
            </a:r>
            <a:r>
              <a:rPr lang="en-US" sz="36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>
                <a:latin typeface="NikoshBAN" pitchFamily="2" charset="0"/>
                <a:cs typeface="NikoshBAN" pitchFamily="2" charset="0"/>
              </a:rPr>
              <a:t>হয়েছিল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?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বন্যায়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প্রতি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বছর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ক্ষতির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পরিমান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কত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?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দুর্যোগ</a:t>
            </a:r>
            <a:r>
              <a:rPr lang="en-US" sz="36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ব্যবস্থাপনার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কয়টি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ধাপ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?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খরায়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মাটির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রুপ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কেমন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হয়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?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ক্ষণ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স্থায়ী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দুর্যোগ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এর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নাম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বল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?</a:t>
            </a:r>
          </a:p>
          <a:p>
            <a:pPr marL="285750" indent="-285750">
              <a:buFont typeface="Wingdings" pitchFamily="2" charset="2"/>
              <a:buChar char="§"/>
            </a:pPr>
            <a:endParaRPr lang="en-US" sz="3600" dirty="0" smtClean="0">
              <a:latin typeface="NikoshBAN" pitchFamily="2" charset="0"/>
              <a:cs typeface="NikoshBAN" pitchFamily="2" charset="0"/>
            </a:endParaRPr>
          </a:p>
          <a:p>
            <a:pPr marL="285750" indent="-285750">
              <a:buFont typeface="Wingdings" pitchFamily="2" charset="2"/>
              <a:buChar char="§"/>
            </a:pPr>
            <a:endParaRPr lang="en-US" sz="3600" dirty="0" smtClean="0">
              <a:latin typeface="NikoshBAN" pitchFamily="2" charset="0"/>
              <a:cs typeface="NikoshBAN" pitchFamily="2" charset="0"/>
            </a:endParaRPr>
          </a:p>
          <a:p>
            <a:pPr marL="285750" indent="-285750">
              <a:buFont typeface="Wingdings" pitchFamily="2" charset="2"/>
              <a:buChar char="§"/>
            </a:pPr>
            <a:endParaRPr lang="en-US" sz="3600" dirty="0" smtClean="0">
              <a:latin typeface="NikoshBAN" pitchFamily="2" charset="0"/>
              <a:cs typeface="NikoshBAN" pitchFamily="2" charset="0"/>
            </a:endParaRPr>
          </a:p>
          <a:p>
            <a:pPr marL="285750" indent="-285750">
              <a:buFont typeface="Wingdings" pitchFamily="2" charset="2"/>
              <a:buChar char="§"/>
            </a:pPr>
            <a:endParaRPr lang="en-US" sz="3600" dirty="0" smtClean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929182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124200" y="761999"/>
            <a:ext cx="2590800" cy="769441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বাড়ীর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কাজ</a:t>
            </a:r>
            <a:endParaRPr lang="en-US" sz="44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04800" y="1905000"/>
            <a:ext cx="8229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itchFamily="2" charset="2"/>
              <a:buChar char="ü"/>
            </a:pP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প্রাকৃতিক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দুর্যোগ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এর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আগে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ও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পরে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আমাদের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করণীয়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কি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তার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তালিকা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প্রস্তুত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কর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। </a:t>
            </a:r>
          </a:p>
        </p:txBody>
      </p:sp>
    </p:spTree>
    <p:extLst>
      <p:ext uri="{BB962C8B-B14F-4D97-AF65-F5344CB8AC3E}">
        <p14:creationId xmlns:p14="http://schemas.microsoft.com/office/powerpoint/2010/main" val="38985045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352800" y="838200"/>
            <a:ext cx="3200400" cy="156966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9600" dirty="0" err="1" smtClean="0">
                <a:latin typeface="NikoshBAN" pitchFamily="2" charset="0"/>
                <a:cs typeface="NikoshBAN" pitchFamily="2" charset="0"/>
              </a:rPr>
              <a:t>ধন্যবাদ</a:t>
            </a:r>
            <a:endParaRPr lang="en-US" sz="4400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4098" name="Picture 2" descr="C:\Users\DOEL\Pictures\New folder\ROSE6 - Copy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0" y="2895601"/>
            <a:ext cx="6553200" cy="3976254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  <a:extLst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</p:pic>
    </p:spTree>
    <p:extLst>
      <p:ext uri="{BB962C8B-B14F-4D97-AF65-F5344CB8AC3E}">
        <p14:creationId xmlns:p14="http://schemas.microsoft.com/office/powerpoint/2010/main" val="27622911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4" dur="20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342899" y="1447800"/>
            <a:ext cx="4121727" cy="3276600"/>
          </a:xfrm>
          <a:prstGeom prst="round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মোঃ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মাহমুদুর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রসিদ</a:t>
            </a:r>
            <a:endParaRPr lang="en-US" sz="2800" dirty="0" smtClean="0"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সহকারী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শিক্ষক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(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কম্পিউটার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)</a:t>
            </a:r>
          </a:p>
          <a:p>
            <a:pPr algn="ctr"/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দাদপুর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জি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, 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আর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বালিকা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উচ্চ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বিদ্যালয়</a:t>
            </a:r>
            <a:endParaRPr lang="en-US" sz="2800" dirty="0" smtClean="0"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সেল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নং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- ০১৯১৬৫৩৮০৬৭</a:t>
            </a:r>
          </a:p>
          <a:p>
            <a:pPr algn="ctr"/>
            <a:r>
              <a:rPr lang="en-US" sz="2400" dirty="0" smtClean="0">
                <a:latin typeface="NikoshBAN" pitchFamily="2" charset="0"/>
                <a:cs typeface="NikoshBAN" pitchFamily="2" charset="0"/>
              </a:rPr>
              <a:t>ই-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মেইল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নং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- 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mrashidteacher@gmail.com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200400" y="360218"/>
            <a:ext cx="3048000" cy="60960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পরিচিতি</a:t>
            </a:r>
            <a:endParaRPr lang="en-US" sz="4400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19800" y="1514475"/>
            <a:ext cx="2590800" cy="3143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61027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04800" y="1219200"/>
            <a:ext cx="4495800" cy="266700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শ্রেণি-সপ্তম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 </a:t>
            </a:r>
          </a:p>
          <a:p>
            <a:pPr algn="ctr"/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বিষয়-বাংলাদেশ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 ও  </a:t>
            </a:r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বিশ্বপরিচয়</a:t>
            </a:r>
            <a:endParaRPr lang="en-US" sz="44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Oval 2"/>
          <p:cNvSpPr/>
          <p:nvPr/>
        </p:nvSpPr>
        <p:spPr>
          <a:xfrm>
            <a:off x="5105400" y="1219200"/>
            <a:ext cx="3657600" cy="2667000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latin typeface="NikoshBAN" pitchFamily="2" charset="0"/>
                <a:cs typeface="NikoshBAN" pitchFamily="2" charset="0"/>
              </a:rPr>
              <a:t>সময়-৪৫মিনিট</a:t>
            </a:r>
          </a:p>
          <a:p>
            <a:pPr algn="ctr"/>
            <a:r>
              <a:rPr lang="en-US" sz="3200" dirty="0" smtClean="0">
                <a:latin typeface="NikoshBAN" pitchFamily="2" charset="0"/>
                <a:cs typeface="NikoshBAN" pitchFamily="2" charset="0"/>
              </a:rPr>
              <a:t>তারিখ-০১/০৯/১৩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60304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38200" y="2905780"/>
            <a:ext cx="2819400" cy="52322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সাগরে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ঘুনি</a:t>
            </a:r>
            <a:r>
              <a:rPr lang="en-US" sz="2800" dirty="0" err="1" smtClean="0">
                <a:latin typeface="SutonnyMJ"/>
                <a:cs typeface="NikoshBAN" pitchFamily="2" charset="0"/>
              </a:rPr>
              <a:t>©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ঝড়</a:t>
            </a:r>
            <a:endParaRPr lang="en-US" sz="28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257797" y="3095828"/>
            <a:ext cx="3505201" cy="52322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0">
            <a:scrgbClr r="0" g="0" b="0"/>
          </a:lnRef>
          <a:fillRef idx="1003">
            <a:schemeClr val="lt2"/>
          </a:fillRef>
          <a:effectRef idx="0">
            <a:scrgbClr r="0" g="0" b="0"/>
          </a:effectRef>
          <a:fontRef idx="major"/>
        </p:style>
        <p:txBody>
          <a:bodyPr wrap="square" rtlCol="0">
            <a:spAutoFit/>
          </a:bodyPr>
          <a:lstStyle/>
          <a:p>
            <a:pPr algn="ctr"/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খরায়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ধান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মরে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যাচ্ছে</a:t>
            </a:r>
            <a:endParaRPr lang="en-US" sz="28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838200" y="6239240"/>
            <a:ext cx="3048000" cy="58477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ঝড়ে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বিবধস্ত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বাড়ি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680858" y="6324600"/>
            <a:ext cx="4234542" cy="584775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বন্যার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পানিতে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ভেসে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গেছে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গ্রাম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6" name="Picture 2" descr="D:\Durjok\ci5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294" y="65846"/>
            <a:ext cx="4322318" cy="2839934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/>
        </p:spPr>
      </p:pic>
      <p:pic>
        <p:nvPicPr>
          <p:cNvPr id="1032" name="Picture 8" descr="D:\Durjak\flood2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0858" y="3810000"/>
            <a:ext cx="4082141" cy="2285999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/>
        </p:spPr>
      </p:pic>
      <p:pic>
        <p:nvPicPr>
          <p:cNvPr id="1033" name="Picture 9" descr="D:\Durjak\khara1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9200" y="0"/>
            <a:ext cx="3352800" cy="3026044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/>
        </p:spPr>
      </p:pic>
      <p:pic>
        <p:nvPicPr>
          <p:cNvPr id="1035" name="Picture 11" descr="D:\Durjok\ci8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294" y="3423310"/>
            <a:ext cx="4193287" cy="281593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/>
        </p:spPr>
      </p:pic>
    </p:spTree>
    <p:extLst>
      <p:ext uri="{BB962C8B-B14F-4D97-AF65-F5344CB8AC3E}">
        <p14:creationId xmlns:p14="http://schemas.microsoft.com/office/powerpoint/2010/main" val="41623243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10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0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0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0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0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457200" y="2819400"/>
            <a:ext cx="7772400" cy="1015663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6000" dirty="0" err="1" smtClean="0">
                <a:latin typeface="NikoshBAN" pitchFamily="2" charset="0"/>
                <a:cs typeface="NikoshBAN" pitchFamily="2" charset="0"/>
              </a:rPr>
              <a:t>বাংলাদেশের</a:t>
            </a:r>
            <a:r>
              <a:rPr lang="en-US" sz="6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6000" dirty="0" err="1" smtClean="0">
                <a:latin typeface="NikoshBAN" pitchFamily="2" charset="0"/>
                <a:cs typeface="NikoshBAN" pitchFamily="2" charset="0"/>
              </a:rPr>
              <a:t>প্রাকৃতিক</a:t>
            </a:r>
            <a:r>
              <a:rPr lang="en-US" sz="6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6000" dirty="0" err="1" smtClean="0">
                <a:latin typeface="NikoshBAN" pitchFamily="2" charset="0"/>
                <a:cs typeface="NikoshBAN" pitchFamily="2" charset="0"/>
              </a:rPr>
              <a:t>দুযো</a:t>
            </a:r>
            <a:r>
              <a:rPr lang="en-US" sz="6000" dirty="0" err="1" smtClean="0">
                <a:latin typeface="SutonnyMJ"/>
                <a:cs typeface="NikoshBAN" pitchFamily="2" charset="0"/>
              </a:rPr>
              <a:t>©</a:t>
            </a:r>
            <a:r>
              <a:rPr lang="en-US" sz="6000" dirty="0" err="1" smtClean="0">
                <a:latin typeface="NikoshBAN" pitchFamily="2" charset="0"/>
                <a:cs typeface="NikoshBAN" pitchFamily="2" charset="0"/>
              </a:rPr>
              <a:t>গ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229169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819400" y="838200"/>
            <a:ext cx="2133600" cy="646331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শিখনফল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09600" y="1676400"/>
            <a:ext cx="830580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itchFamily="2" charset="2"/>
              <a:buChar char="Ø"/>
            </a:pP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প্রাকৃতিক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দুযো</a:t>
            </a:r>
            <a:r>
              <a:rPr lang="en-US" sz="3600" dirty="0" smtClean="0">
                <a:latin typeface="SutonnyMJ"/>
                <a:cs typeface="NikoshBAN" pitchFamily="2" charset="0"/>
              </a:rPr>
              <a:t>©©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গ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কি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বলতে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পারবে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?</a:t>
            </a:r>
          </a:p>
          <a:p>
            <a:pPr marL="285750" indent="-285750">
              <a:buFont typeface="Wingdings" pitchFamily="2" charset="2"/>
              <a:buChar char="Ø"/>
            </a:pP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বাংলাদেশের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বিভিন্ন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ধরনের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প্রাকৃতিক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দুযো</a:t>
            </a:r>
            <a:r>
              <a:rPr lang="en-US" sz="3600" dirty="0" err="1" smtClean="0">
                <a:latin typeface="SutonnyMJ"/>
                <a:cs typeface="NikoshBAN" pitchFamily="2" charset="0"/>
              </a:rPr>
              <a:t>©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গের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বণ</a:t>
            </a:r>
            <a:r>
              <a:rPr lang="en-US" sz="3600" dirty="0" err="1" smtClean="0">
                <a:latin typeface="SutonnyMJ"/>
                <a:cs typeface="NikoshBAN" pitchFamily="2" charset="0"/>
              </a:rPr>
              <a:t>©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না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করতে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পারবে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।</a:t>
            </a:r>
          </a:p>
          <a:p>
            <a:pPr marL="285750" indent="-285750">
              <a:buFont typeface="Wingdings" pitchFamily="2" charset="2"/>
              <a:buChar char="Ø"/>
            </a:pPr>
            <a:r>
              <a:rPr lang="en-US" sz="3600" dirty="0" err="1">
                <a:latin typeface="NikoshBAN" pitchFamily="2" charset="0"/>
                <a:cs typeface="NikoshBAN" pitchFamily="2" charset="0"/>
              </a:rPr>
              <a:t>দুযো</a:t>
            </a:r>
            <a:r>
              <a:rPr lang="en-US" sz="3600" dirty="0">
                <a:latin typeface="SutonnyMJ"/>
                <a:cs typeface="NikoshBAN" pitchFamily="2" charset="0"/>
              </a:rPr>
              <a:t>©©</a:t>
            </a:r>
            <a:r>
              <a:rPr lang="en-US" sz="3600" dirty="0">
                <a:latin typeface="NikoshBAN" pitchFamily="2" charset="0"/>
                <a:cs typeface="NikoshBAN" pitchFamily="2" charset="0"/>
              </a:rPr>
              <a:t>গ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ব্যবস্থাপনা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চক্র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ব্যাখ্যা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করতে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পারবে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।</a:t>
            </a:r>
          </a:p>
          <a:p>
            <a:pPr marL="285750" indent="-285750">
              <a:buFont typeface="Wingdings" pitchFamily="2" charset="2"/>
              <a:buChar char="Ø"/>
            </a:pPr>
            <a:r>
              <a:rPr lang="en-US" sz="3600" dirty="0" err="1">
                <a:latin typeface="NikoshBAN" pitchFamily="2" charset="0"/>
                <a:cs typeface="NikoshBAN" pitchFamily="2" charset="0"/>
              </a:rPr>
              <a:t>প্রাকৃতিক</a:t>
            </a:r>
            <a:r>
              <a:rPr lang="en-US" sz="36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>
                <a:latin typeface="NikoshBAN" pitchFamily="2" charset="0"/>
                <a:cs typeface="NikoshBAN" pitchFamily="2" charset="0"/>
              </a:rPr>
              <a:t>দুযো</a:t>
            </a:r>
            <a:r>
              <a:rPr lang="en-US" sz="3600" dirty="0">
                <a:latin typeface="SutonnyMJ"/>
                <a:cs typeface="NikoshBAN" pitchFamily="2" charset="0"/>
              </a:rPr>
              <a:t>©©</a:t>
            </a:r>
            <a:r>
              <a:rPr lang="en-US" sz="3600" dirty="0">
                <a:latin typeface="NikoshBAN" pitchFamily="2" charset="0"/>
                <a:cs typeface="NikoshBAN" pitchFamily="2" charset="0"/>
              </a:rPr>
              <a:t>গ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মোকাবেলায়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করণীয়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সম্পকে</a:t>
            </a:r>
            <a:r>
              <a:rPr lang="en-US" sz="3600" dirty="0" smtClean="0">
                <a:latin typeface="SutonnyMJ"/>
                <a:cs typeface="NikoshBAN" pitchFamily="2" charset="0"/>
              </a:rPr>
              <a:t>©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নিজে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এবং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অন্যকে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সচেতন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করতে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পারবে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।</a:t>
            </a:r>
          </a:p>
          <a:p>
            <a:pPr marL="285750" indent="-285750">
              <a:buFont typeface="Wingdings" pitchFamily="2" charset="2"/>
              <a:buChar char="Ø"/>
            </a:pP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685657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0" y="2938567"/>
            <a:ext cx="417208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বন্যার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পানিতে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ভেসে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গেছে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রাস্তা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467367" y="2938567"/>
            <a:ext cx="421005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নদী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ভাঙ্গনের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কবলে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স্কুল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ভবন</a:t>
            </a:r>
            <a:endParaRPr lang="en-US" sz="2800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3" name="Picture 2" descr="D:\Durjak\flood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599" y="-19051"/>
            <a:ext cx="3943489" cy="2957617"/>
          </a:xfrm>
          <a:prstGeom prst="rect">
            <a:avLst/>
          </a:prstGeom>
          <a:solidFill>
            <a:srgbClr val="FFFFFF">
              <a:shade val="85000"/>
            </a:srgbClr>
          </a:solidFill>
          <a:ln w="9525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/>
        </p:spPr>
      </p:pic>
      <p:pic>
        <p:nvPicPr>
          <p:cNvPr id="3076" name="Picture 4" descr="D:\Durjak\riverv1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46418" y="-19051"/>
            <a:ext cx="4610385" cy="290393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/>
        </p:spPr>
      </p:pic>
      <p:sp>
        <p:nvSpPr>
          <p:cNvPr id="2" name="TextBox 1"/>
          <p:cNvSpPr txBox="1"/>
          <p:nvPr/>
        </p:nvSpPr>
        <p:spPr>
          <a:xfrm>
            <a:off x="381000" y="3962400"/>
            <a:ext cx="8496585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বন্যাঃ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কোন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এলাকা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প্লাবিত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হয়ে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যদি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মানুষের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জীবন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ও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সম্পদের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ক্ষতি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সাধন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হয়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তাহলে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বন্যা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হয়েছে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ধরা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হয়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।</a:t>
            </a:r>
          </a:p>
          <a:p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নদী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ভাঙ্গনঃ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পদ্মা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,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মেঘনা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,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যমুনা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,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তিস্তাসহ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প্রায়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৪১০টি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নদী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ও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উপ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নদীতে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নদী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ভাঙ্গন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ঘটে।১.৫মিলিয়ন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মানুষ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ক্ষতিগ্রস্ত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হয়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, ২০০কোটি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টাকা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ও ৮৭০০হেঃ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জমি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নিঃশেষ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হয়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।</a:t>
            </a:r>
            <a:endParaRPr lang="en-US" sz="1600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4997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07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4314810" y="2880954"/>
            <a:ext cx="433977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সুনামির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আঘাতে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ক্ষতি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গ্রস্ত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শহর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2052" name="Picture 4" descr="D:\Durjok\ci1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-48629"/>
            <a:ext cx="3736634" cy="2965584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/>
        </p:spPr>
      </p:pic>
      <p:pic>
        <p:nvPicPr>
          <p:cNvPr id="2053" name="Picture 5" descr="D:\Durjok\suna5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96020" y="91199"/>
            <a:ext cx="4743181" cy="2665065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/>
        </p:spPr>
      </p:pic>
      <p:sp>
        <p:nvSpPr>
          <p:cNvPr id="11" name="TextBox 10"/>
          <p:cNvSpPr txBox="1"/>
          <p:nvPr/>
        </p:nvSpPr>
        <p:spPr>
          <a:xfrm>
            <a:off x="228600" y="3042513"/>
            <a:ext cx="373663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ঘুণিঝড়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সাগর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উপকুলে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আঘাত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হানছে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28601" y="3962400"/>
            <a:ext cx="8610600" cy="21852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Courier New" pitchFamily="49" charset="0"/>
              <a:buChar char="o"/>
            </a:pP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ঘুনি</a:t>
            </a:r>
            <a:r>
              <a:rPr lang="en-US" sz="3600" dirty="0" err="1" smtClean="0">
                <a:latin typeface="SutonnyMJ"/>
                <a:cs typeface="NikoshBAN" pitchFamily="2" charset="0"/>
              </a:rPr>
              <a:t>©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ঝড়ঃ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প্রচন্ড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শক্তিশালী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এবং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মারাত্বক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ধ্বংসকারী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ও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ক্ষণ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স্থায়ী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প্রাকৃতিক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দু</a:t>
            </a:r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র্যোগ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হলো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ঘুণিঝড়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।</a:t>
            </a:r>
          </a:p>
          <a:p>
            <a:pPr marL="285750" indent="-285750">
              <a:buFont typeface="Courier New" pitchFamily="49" charset="0"/>
              <a:buChar char="o"/>
            </a:pP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সুনামিঃ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সাগরে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ভূমিকম্পের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কারণে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সুনামির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সৃষ্টি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হয়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। ২০০৪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সালে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২৬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ডিসেম্বর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সুনামি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হয়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। 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2003206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205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0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0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1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 descr="D:\Durjak\vomi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55" y="0"/>
            <a:ext cx="4517412" cy="3006132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/>
        </p:spPr>
      </p:pic>
      <p:pic>
        <p:nvPicPr>
          <p:cNvPr id="3" name="Picture 2" descr="D:\Durjak\khara4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4400" y="0"/>
            <a:ext cx="3930180" cy="2906225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/>
        </p:spPr>
      </p:pic>
      <p:sp>
        <p:nvSpPr>
          <p:cNvPr id="4" name="TextBox 3"/>
          <p:cNvSpPr txBox="1"/>
          <p:nvPr/>
        </p:nvSpPr>
        <p:spPr>
          <a:xfrm>
            <a:off x="13855" y="2939534"/>
            <a:ext cx="428873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ভুমিকম্প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বিধ্বস্ত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বহুতল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ভবন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531267" y="2950159"/>
            <a:ext cx="428873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অনাবৃষ্টিতে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মাটি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ফেটে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চৌচির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3855" y="3687901"/>
            <a:ext cx="8592989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itchFamily="2" charset="2"/>
              <a:buChar char="Ø"/>
            </a:pP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ভুমিকম্পঃ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মহাসাগরে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ভূমিকম্পের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সৃষ্টি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হয়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।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বাংলাদেশের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পাশে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কোন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মহাদেশ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নাই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সেই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জন্য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বাংলাদেশে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ভূমিকম্প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কম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হয়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।</a:t>
            </a:r>
            <a:r>
              <a:rPr lang="en-US" sz="32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ভূমিকম্প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ক্ষণস্থায়ী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দুর্যোগ 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।</a:t>
            </a:r>
          </a:p>
          <a:p>
            <a:pPr marL="285750" indent="-285750">
              <a:buFont typeface="Wingdings" pitchFamily="2" charset="2"/>
              <a:buChar char="Ø"/>
            </a:pP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খরাঃ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দীঘ</a:t>
            </a:r>
            <a:r>
              <a:rPr lang="en-US" sz="3200" dirty="0" smtClean="0">
                <a:latin typeface="SutonnyMJ"/>
                <a:cs typeface="NikoshBAN" pitchFamily="2" charset="0"/>
              </a:rPr>
              <a:t>©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সময়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বৃষ্টি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না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হওয়ার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কারণে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যে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অবস্থার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সৃষ্টি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হয়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তাকে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খরা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বলে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।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মাটির</a:t>
            </a:r>
            <a:r>
              <a:rPr lang="bn-BD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আদ্রতা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কমে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যায়,মাটির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কোমলতা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হারিয়ে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ফেলে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।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152235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theme/theme1.xml><?xml version="1.0" encoding="utf-8"?>
<a:theme xmlns:a="http://schemas.openxmlformats.org/drawingml/2006/main" name="Composite">
  <a:themeElements>
    <a:clrScheme name="Composite">
      <a:dk1>
        <a:sysClr val="windowText" lastClr="000000"/>
      </a:dk1>
      <a:lt1>
        <a:sysClr val="window" lastClr="FFFFFF"/>
      </a:lt1>
      <a:dk2>
        <a:srgbClr val="5B6973"/>
      </a:dk2>
      <a:lt2>
        <a:srgbClr val="E7ECED"/>
      </a:lt2>
      <a:accent1>
        <a:srgbClr val="98C723"/>
      </a:accent1>
      <a:accent2>
        <a:srgbClr val="59B0B9"/>
      </a:accent2>
      <a:accent3>
        <a:srgbClr val="DEAE00"/>
      </a:accent3>
      <a:accent4>
        <a:srgbClr val="B77BB4"/>
      </a:accent4>
      <a:accent5>
        <a:srgbClr val="E0773C"/>
      </a:accent5>
      <a:accent6>
        <a:srgbClr val="A98D63"/>
      </a:accent6>
      <a:hlink>
        <a:srgbClr val="26CBEC"/>
      </a:hlink>
      <a:folHlink>
        <a:srgbClr val="598C8C"/>
      </a:folHlink>
    </a:clrScheme>
    <a:fontScheme name="Composit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ompos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95000"/>
                <a:satMod val="300000"/>
              </a:schemeClr>
            </a:gs>
            <a:gs pos="12000">
              <a:schemeClr val="phClr">
                <a:tint val="50000"/>
                <a:shade val="90000"/>
                <a:satMod val="250000"/>
              </a:schemeClr>
            </a:gs>
            <a:gs pos="100000">
              <a:schemeClr val="phClr">
                <a:tint val="85000"/>
                <a:shade val="75000"/>
                <a:satMod val="1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75000"/>
                <a:shade val="95000"/>
                <a:satMod val="175000"/>
              </a:schemeClr>
            </a:gs>
            <a:gs pos="12000">
              <a:schemeClr val="phClr">
                <a:tint val="90000"/>
                <a:shade val="90000"/>
                <a:satMod val="150000"/>
              </a:schemeClr>
            </a:gs>
            <a:gs pos="100000">
              <a:schemeClr val="phClr">
                <a:tint val="100000"/>
                <a:shade val="75000"/>
                <a:satMod val="150000"/>
              </a:schemeClr>
            </a:gs>
          </a:gsLst>
          <a:lin ang="16200000" scaled="1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freezing" dir="t">
              <a:rot lat="0" lon="0" rev="6000000"/>
            </a:lightRig>
          </a:scene3d>
          <a:sp3d contourW="12700" prstMaterial="dkEdge">
            <a:bevelT w="44450" h="25400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80000"/>
                <a:satMod val="110000"/>
                <a:lumMod val="80000"/>
              </a:schemeClr>
            </a:gs>
            <a:gs pos="79000">
              <a:schemeClr val="phClr">
                <a:tint val="100000"/>
                <a:shade val="90000"/>
                <a:satMod val="105000"/>
                <a:lumMod val="100000"/>
              </a:schemeClr>
            </a:gs>
            <a:gs pos="100000">
              <a:schemeClr val="phClr">
                <a:tint val="95000"/>
                <a:shade val="100000"/>
                <a:satMod val="110000"/>
                <a:lumMod val="11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hade val="100000"/>
                <a:satMod val="100000"/>
                <a:lumMod val="110000"/>
              </a:schemeClr>
            </a:gs>
            <a:gs pos="83000">
              <a:schemeClr val="phClr">
                <a:shade val="75000"/>
                <a:satMod val="200000"/>
              </a:schemeClr>
            </a:gs>
            <a:gs pos="100000">
              <a:schemeClr val="phClr">
                <a:shade val="90000"/>
                <a:satMod val="200000"/>
              </a:schemeClr>
            </a:gs>
          </a:gsLst>
          <a:path path="circle">
            <a:fillToRect l="75000" t="100000" b="3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Composite</Template>
  <TotalTime>1219</TotalTime>
  <Words>324</Words>
  <Application>Microsoft Office PowerPoint</Application>
  <PresentationFormat>On-screen Show (4:3)</PresentationFormat>
  <Paragraphs>56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Composite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TSS</dc:creator>
  <cp:lastModifiedBy>TSS</cp:lastModifiedBy>
  <cp:revision>279</cp:revision>
  <dcterms:created xsi:type="dcterms:W3CDTF">2013-08-25T00:54:06Z</dcterms:created>
  <dcterms:modified xsi:type="dcterms:W3CDTF">2013-09-03T06:20:09Z</dcterms:modified>
</cp:coreProperties>
</file>